
<file path=[Content_Types].xml><?xml version="1.0" encoding="utf-8"?>
<Types xmlns="http://schemas.openxmlformats.org/package/2006/content-types">
  <Default Extension="png" ContentType="image/png"/>
  <Default Extension="rels" ContentType="application/vnd.openxmlformats-package.relationships+xml"/>
  <Default Extension="fntdata" ContentType="application/x-fontdata"/>
  <Default Extension="xml" ContentType="application/xml"/>
  <Default Extension="jpg" ContentType="image/jpeg"/>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presentation.xml" ContentType="application/vnd.openxmlformats-officedocument.presentationml.presentation.main+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2" Type="http://schemas.openxmlformats.org/officeDocument/2006/relationships/custom-properties" Target="docProps/custom.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4"/>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Proxima Nova"/>
      <p:regular r:id="rId20"/>
      <p:bold r:id="rId21"/>
      <p:italic r:id="rId22"/>
      <p:boldItalic r:id="rId23"/>
    </p:embeddedFont>
    <p:embeddedFont>
      <p:font typeface="Robo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6" Type="http://schemas.openxmlformats.org/officeDocument/2006/relationships/font" Target="fonts/Roboto-italic.fntdata"/><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1" Type="http://schemas.openxmlformats.org/officeDocument/2006/relationships/font" Target="fonts/ProximaNova-bold.fntdata"/><Relationship Id="rId3" Type="http://schemas.openxmlformats.org/officeDocument/2006/relationships/presProps" Target="presProps.xml"/><Relationship Id="rId25" Type="http://schemas.openxmlformats.org/officeDocument/2006/relationships/font" Target="fonts/Roboto-bold.fntdata"/><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0" Type="http://schemas.openxmlformats.org/officeDocument/2006/relationships/font" Target="fonts/ProximaNova-regular.fntdata"/><Relationship Id="rId2" Type="http://schemas.openxmlformats.org/officeDocument/2006/relationships/viewProps" Target="viewProps.xml"/><Relationship Id="rId16" Type="http://schemas.openxmlformats.org/officeDocument/2006/relationships/slide" Target="slides/slide10.xml"/><Relationship Id="rId29" Type="http://schemas.openxmlformats.org/officeDocument/2006/relationships/customXml" Target="../customXml/item2.xml"/><Relationship Id="rId24" Type="http://schemas.openxmlformats.org/officeDocument/2006/relationships/font" Target="fonts/Roboto-regular.fntdata"/><Relationship Id="rId1" Type="http://schemas.openxmlformats.org/officeDocument/2006/relationships/theme" Target="theme/theme1.xml"/><Relationship Id="rId6" Type="http://schemas.openxmlformats.org/officeDocument/2006/relationships/notesMaster" Target="notesMasters/notesMaster1.xml"/><Relationship Id="rId11" Type="http://schemas.openxmlformats.org/officeDocument/2006/relationships/slide" Target="slides/slide5.xml"/><Relationship Id="rId23" Type="http://schemas.openxmlformats.org/officeDocument/2006/relationships/font" Target="fonts/ProximaNova-boldItalic.fntdata"/><Relationship Id="rId5" Type="http://schemas.openxmlformats.org/officeDocument/2006/relationships/slideMaster" Target="slideMasters/slideMaster2.xml"/><Relationship Id="rId15" Type="http://schemas.openxmlformats.org/officeDocument/2006/relationships/slide" Target="slides/slide9.xml"/><Relationship Id="rId28" Type="http://schemas.openxmlformats.org/officeDocument/2006/relationships/customXml" Target="../customXml/item1.xml"/><Relationship Id="rId10" Type="http://schemas.openxmlformats.org/officeDocument/2006/relationships/slide" Target="slides/slide4.xml"/><Relationship Id="rId19" Type="http://schemas.openxmlformats.org/officeDocument/2006/relationships/slide" Target="slides/slide13.xml"/><Relationship Id="rId22" Type="http://schemas.openxmlformats.org/officeDocument/2006/relationships/font" Target="fonts/ProximaNova-italic.fntdata"/><Relationship Id="rId4" Type="http://schemas.openxmlformats.org/officeDocument/2006/relationships/slideMaster" Target="slideMasters/slideMaster1.xml"/><Relationship Id="rId9" Type="http://schemas.openxmlformats.org/officeDocument/2006/relationships/slide" Target="slides/slide3.xml"/><Relationship Id="rId27" Type="http://schemas.openxmlformats.org/officeDocument/2006/relationships/font" Target="fonts/Roboto-boldItalic.fntdata"/><Relationship Id="rId14" Type="http://schemas.openxmlformats.org/officeDocument/2006/relationships/slide" Target="slides/slide8.xml"/><Relationship Id="rId30" Type="http://schemas.openxmlformats.org/officeDocument/2006/relationships/customXml" Target="../customXml/item3.xml"/></Relationships>
</file>

<file path=ppt/media/image1.png>
</file>

<file path=ppt/media/image10.png>
</file>

<file path=ppt/media/image11.jpg>
</file>

<file path=ppt/media/image12.png>
</file>

<file path=ppt/media/image13.png>
</file>

<file path=ppt/media/image14.png>
</file>

<file path=ppt/media/image15.jp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notes"/>
          <p:cNvSpPr txBox="1"/>
          <p:nvPr>
            <p:ph idx="1" type="body"/>
          </p:nvPr>
        </p:nvSpPr>
        <p:spPr>
          <a:xfrm>
            <a:off x="685801" y="4343406"/>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8" name="Google Shape;178;p1:notes"/>
          <p:cNvSpPr/>
          <p:nvPr>
            <p:ph idx="2" type="sldImg"/>
          </p:nvPr>
        </p:nvSpPr>
        <p:spPr>
          <a:xfrm>
            <a:off x="381000" y="685800"/>
            <a:ext cx="6097588"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9fd583ed10_0_114:notes"/>
          <p:cNvSpPr txBox="1"/>
          <p:nvPr>
            <p:ph idx="1" type="body"/>
          </p:nvPr>
        </p:nvSpPr>
        <p:spPr>
          <a:xfrm>
            <a:off x="685801" y="434340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g9fd583ed10_0_114:notes"/>
          <p:cNvSpPr/>
          <p:nvPr>
            <p:ph idx="2" type="sldImg"/>
          </p:nvPr>
        </p:nvSpPr>
        <p:spPr>
          <a:xfrm>
            <a:off x="91291" y="685838"/>
            <a:ext cx="6675600" cy="3429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9fd583ed10_0_122:notes"/>
          <p:cNvSpPr txBox="1"/>
          <p:nvPr>
            <p:ph idx="1" type="body"/>
          </p:nvPr>
        </p:nvSpPr>
        <p:spPr>
          <a:xfrm>
            <a:off x="685801" y="434340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g9fd583ed10_0_122:notes"/>
          <p:cNvSpPr/>
          <p:nvPr>
            <p:ph idx="2" type="sldImg"/>
          </p:nvPr>
        </p:nvSpPr>
        <p:spPr>
          <a:xfrm>
            <a:off x="91291" y="685838"/>
            <a:ext cx="6675600" cy="3429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9fd583ed10_0_127:notes"/>
          <p:cNvSpPr txBox="1"/>
          <p:nvPr>
            <p:ph idx="1" type="body"/>
          </p:nvPr>
        </p:nvSpPr>
        <p:spPr>
          <a:xfrm>
            <a:off x="685801" y="434340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g9fd583ed10_0_127:notes"/>
          <p:cNvSpPr/>
          <p:nvPr>
            <p:ph idx="2" type="sldImg"/>
          </p:nvPr>
        </p:nvSpPr>
        <p:spPr>
          <a:xfrm>
            <a:off x="91291" y="685838"/>
            <a:ext cx="6675600" cy="3429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9fd583ed10_0_137:notes"/>
          <p:cNvSpPr txBox="1"/>
          <p:nvPr>
            <p:ph idx="1" type="body"/>
          </p:nvPr>
        </p:nvSpPr>
        <p:spPr>
          <a:xfrm>
            <a:off x="685801" y="434340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g9fd583ed10_0_137:notes"/>
          <p:cNvSpPr/>
          <p:nvPr>
            <p:ph idx="2" type="sldImg"/>
          </p:nvPr>
        </p:nvSpPr>
        <p:spPr>
          <a:xfrm>
            <a:off x="91291" y="685838"/>
            <a:ext cx="6675600" cy="3429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9fd583ed10_0_51:notes"/>
          <p:cNvSpPr txBox="1"/>
          <p:nvPr>
            <p:ph idx="1" type="body"/>
          </p:nvPr>
        </p:nvSpPr>
        <p:spPr>
          <a:xfrm>
            <a:off x="685801" y="4343406"/>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g9fd583ed10_0_51:notes"/>
          <p:cNvSpPr/>
          <p:nvPr>
            <p:ph idx="2" type="sldImg"/>
          </p:nvPr>
        </p:nvSpPr>
        <p:spPr>
          <a:xfrm>
            <a:off x="91291" y="685838"/>
            <a:ext cx="6675600" cy="34293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9fd583ed10_0_4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9fd583ed10_0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9fd583ed10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9fd583ed10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7" name="Google Shape;22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57" name="Google Shape;25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7" name="Google Shape;28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9fd583ed10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9fd583ed10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Title Slide">
  <p:cSld name="12_Title Slide">
    <p:bg>
      <p:bgPr>
        <a:solidFill>
          <a:schemeClr val="lt1"/>
        </a:solidFill>
      </p:bgPr>
    </p:bg>
    <p:spTree>
      <p:nvGrpSpPr>
        <p:cNvPr id="11" name="Shape 11"/>
        <p:cNvGrpSpPr/>
        <p:nvPr/>
      </p:nvGrpSpPr>
      <p:grpSpPr>
        <a:xfrm>
          <a:off x="0" y="0"/>
          <a:ext cx="0" cy="0"/>
          <a:chOff x="0" y="0"/>
          <a:chExt cx="0" cy="0"/>
        </a:xfrm>
      </p:grpSpPr>
      <p:sp>
        <p:nvSpPr>
          <p:cNvPr id="12" name="Google Shape;12;p2"/>
          <p:cNvSpPr/>
          <p:nvPr/>
        </p:nvSpPr>
        <p:spPr>
          <a:xfrm>
            <a:off x="-3925" y="0"/>
            <a:ext cx="9144000" cy="8835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3" name="Google Shape;13;p2"/>
          <p:cNvSpPr/>
          <p:nvPr/>
        </p:nvSpPr>
        <p:spPr>
          <a:xfrm>
            <a:off x="-36512" y="4358647"/>
            <a:ext cx="9200400" cy="792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14" name="Google Shape;14;p2"/>
          <p:cNvSpPr txBox="1"/>
          <p:nvPr>
            <p:ph idx="1" type="body"/>
          </p:nvPr>
        </p:nvSpPr>
        <p:spPr>
          <a:xfrm>
            <a:off x="1224056" y="1707654"/>
            <a:ext cx="6660300" cy="4836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Clr>
                <a:schemeClr val="accent5"/>
              </a:buClr>
              <a:buSzPts val="4000"/>
              <a:buNone/>
              <a:defRPr b="1" sz="4000">
                <a:solidFill>
                  <a:schemeClr val="accent5"/>
                </a:solidFill>
                <a:latin typeface="Arial"/>
                <a:ea typeface="Arial"/>
                <a:cs typeface="Arial"/>
                <a:sym typeface="Aria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sp>
        <p:nvSpPr>
          <p:cNvPr id="15" name="Google Shape;15;p2"/>
          <p:cNvSpPr txBox="1"/>
          <p:nvPr>
            <p:ph idx="2" type="body"/>
          </p:nvPr>
        </p:nvSpPr>
        <p:spPr>
          <a:xfrm>
            <a:off x="1209725" y="2487237"/>
            <a:ext cx="6660300" cy="4446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420"/>
              </a:spcBef>
              <a:spcAft>
                <a:spcPts val="0"/>
              </a:spcAft>
              <a:buClr>
                <a:srgbClr val="FFFFFF"/>
              </a:buClr>
              <a:buSzPts val="2100"/>
              <a:buNone/>
              <a:defRPr b="1" sz="2100">
                <a:solidFill>
                  <a:srgbClr val="FFFFFF"/>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sp>
        <p:nvSpPr>
          <p:cNvPr id="16" name="Google Shape;16;p2"/>
          <p:cNvSpPr txBox="1"/>
          <p:nvPr>
            <p:ph idx="3" type="body"/>
          </p:nvPr>
        </p:nvSpPr>
        <p:spPr>
          <a:xfrm>
            <a:off x="4644008" y="4484650"/>
            <a:ext cx="3924000" cy="540000"/>
          </a:xfrm>
          <a:prstGeom prst="rect">
            <a:avLst/>
          </a:prstGeom>
          <a:noFill/>
          <a:ln>
            <a:noFill/>
          </a:ln>
        </p:spPr>
        <p:txBody>
          <a:bodyPr anchorCtr="0" anchor="t" bIns="0" lIns="0" spcFirstLastPara="1" rIns="0" wrap="square" tIns="0">
            <a:noAutofit/>
          </a:bodyPr>
          <a:lstStyle>
            <a:lvl1pPr indent="-228600" lvl="0" marL="457200" algn="r">
              <a:lnSpc>
                <a:spcPct val="100000"/>
              </a:lnSpc>
              <a:spcBef>
                <a:spcPts val="300"/>
              </a:spcBef>
              <a:spcAft>
                <a:spcPts val="0"/>
              </a:spcAft>
              <a:buClr>
                <a:schemeClr val="lt1"/>
              </a:buClr>
              <a:buSzPts val="1500"/>
              <a:buNone/>
              <a:defRPr b="1" sz="1500">
                <a:solidFill>
                  <a:schemeClr val="lt1"/>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17" name="Google Shape;17;p2"/>
          <p:cNvPicPr preferRelativeResize="0"/>
          <p:nvPr/>
        </p:nvPicPr>
        <p:blipFill rotWithShape="1">
          <a:blip r:embed="rId2">
            <a:alphaModFix/>
          </a:blip>
          <a:srcRect b="0" l="0" r="0" t="47036"/>
          <a:stretch/>
        </p:blipFill>
        <p:spPr>
          <a:xfrm>
            <a:off x="0" y="3227825"/>
            <a:ext cx="9144000" cy="1144125"/>
          </a:xfrm>
          <a:prstGeom prst="rect">
            <a:avLst/>
          </a:prstGeom>
          <a:noFill/>
          <a:ln>
            <a:noFill/>
          </a:ln>
        </p:spPr>
      </p:pic>
      <p:pic>
        <p:nvPicPr>
          <p:cNvPr id="18" name="Google Shape;18;p2"/>
          <p:cNvPicPr preferRelativeResize="0"/>
          <p:nvPr/>
        </p:nvPicPr>
        <p:blipFill rotWithShape="1">
          <a:blip r:embed="rId3">
            <a:alphaModFix/>
          </a:blip>
          <a:srcRect b="0" l="0" r="0" t="0"/>
          <a:stretch/>
        </p:blipFill>
        <p:spPr>
          <a:xfrm>
            <a:off x="7460420" y="97686"/>
            <a:ext cx="1495941" cy="688133"/>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and Content">
  <p:cSld name="3_Title and Content">
    <p:bg>
      <p:bgPr>
        <a:solidFill>
          <a:schemeClr val="lt2"/>
        </a:solidFill>
      </p:bgPr>
    </p:bg>
    <p:spTree>
      <p:nvGrpSpPr>
        <p:cNvPr id="59" name="Shape 59"/>
        <p:cNvGrpSpPr/>
        <p:nvPr/>
      </p:nvGrpSpPr>
      <p:grpSpPr>
        <a:xfrm>
          <a:off x="0" y="0"/>
          <a:ext cx="0" cy="0"/>
          <a:chOff x="0" y="0"/>
          <a:chExt cx="0" cy="0"/>
        </a:xfrm>
      </p:grpSpPr>
      <p:sp>
        <p:nvSpPr>
          <p:cNvPr id="60" name="Google Shape;60;p11"/>
          <p:cNvSpPr/>
          <p:nvPr/>
        </p:nvSpPr>
        <p:spPr>
          <a:xfrm>
            <a:off x="4754880" y="0"/>
            <a:ext cx="4389000" cy="5163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61" name="Google Shape;61;p11"/>
          <p:cNvSpPr txBox="1"/>
          <p:nvPr>
            <p:ph idx="12" type="sldNum"/>
          </p:nvPr>
        </p:nvSpPr>
        <p:spPr>
          <a:xfrm>
            <a:off x="6300192" y="4731990"/>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
        <p:nvSpPr>
          <p:cNvPr id="62" name="Google Shape;62;p11"/>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1"/>
          <p:cNvSpPr txBox="1"/>
          <p:nvPr>
            <p:ph idx="1" type="body"/>
          </p:nvPr>
        </p:nvSpPr>
        <p:spPr>
          <a:xfrm>
            <a:off x="467544" y="1131590"/>
            <a:ext cx="4032300" cy="33846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rgbClr val="FFFFFF"/>
              </a:buClr>
              <a:buSzPts val="1800"/>
              <a:buFont typeface="Arial"/>
              <a:buChar char="•"/>
              <a:defRPr sz="1800">
                <a:solidFill>
                  <a:srgbClr val="FFFFFF"/>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64" name="Google Shape;64;p11"/>
          <p:cNvPicPr preferRelativeResize="0"/>
          <p:nvPr/>
        </p:nvPicPr>
        <p:blipFill rotWithShape="1">
          <a:blip r:embed="rId2">
            <a:alphaModFix/>
          </a:blip>
          <a:srcRect b="0" l="0" r="0" t="0"/>
          <a:stretch/>
        </p:blipFill>
        <p:spPr>
          <a:xfrm>
            <a:off x="7459200" y="97200"/>
            <a:ext cx="1495941" cy="688133"/>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and Content">
  <p:cSld name="4_Title and Content">
    <p:bg>
      <p:bgPr>
        <a:solidFill>
          <a:srgbClr val="FFFFFF"/>
        </a:solidFill>
      </p:bgPr>
    </p:bg>
    <p:spTree>
      <p:nvGrpSpPr>
        <p:cNvPr id="65" name="Shape 65"/>
        <p:cNvGrpSpPr/>
        <p:nvPr/>
      </p:nvGrpSpPr>
      <p:grpSpPr>
        <a:xfrm>
          <a:off x="0" y="0"/>
          <a:ext cx="0" cy="0"/>
          <a:chOff x="0" y="0"/>
          <a:chExt cx="0" cy="0"/>
        </a:xfrm>
      </p:grpSpPr>
      <p:sp>
        <p:nvSpPr>
          <p:cNvPr id="66" name="Google Shape;66;p12"/>
          <p:cNvSpPr/>
          <p:nvPr/>
        </p:nvSpPr>
        <p:spPr>
          <a:xfrm>
            <a:off x="4644008" y="0"/>
            <a:ext cx="4509000" cy="51435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67" name="Google Shape;67;p12"/>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2"/>
          <p:cNvSpPr txBox="1"/>
          <p:nvPr>
            <p:ph idx="1" type="body"/>
          </p:nvPr>
        </p:nvSpPr>
        <p:spPr>
          <a:xfrm>
            <a:off x="467544" y="1131590"/>
            <a:ext cx="4032300" cy="33846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chemeClr val="accent1"/>
              </a:buClr>
              <a:buSzPts val="1800"/>
              <a:buFont typeface="Arial"/>
              <a:buChar char="•"/>
              <a:defRPr sz="1800">
                <a:solidFill>
                  <a:schemeClr val="accent1"/>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69" name="Google Shape;69;p12"/>
          <p:cNvPicPr preferRelativeResize="0"/>
          <p:nvPr/>
        </p:nvPicPr>
        <p:blipFill rotWithShape="1">
          <a:blip r:embed="rId2">
            <a:alphaModFix/>
          </a:blip>
          <a:srcRect b="0" l="0" r="0" t="0"/>
          <a:stretch/>
        </p:blipFill>
        <p:spPr>
          <a:xfrm>
            <a:off x="7459200" y="97200"/>
            <a:ext cx="1444877" cy="664522"/>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and Content">
  <p:cSld name="6_Title and Content">
    <p:bg>
      <p:bgPr>
        <a:solidFill>
          <a:srgbClr val="FFFFFF"/>
        </a:solidFill>
      </p:bgPr>
    </p:bg>
    <p:spTree>
      <p:nvGrpSpPr>
        <p:cNvPr id="70" name="Shape 70"/>
        <p:cNvGrpSpPr/>
        <p:nvPr/>
      </p:nvGrpSpPr>
      <p:grpSpPr>
        <a:xfrm>
          <a:off x="0" y="0"/>
          <a:ext cx="0" cy="0"/>
          <a:chOff x="0" y="0"/>
          <a:chExt cx="0" cy="0"/>
        </a:xfrm>
      </p:grpSpPr>
      <p:sp>
        <p:nvSpPr>
          <p:cNvPr id="71" name="Google Shape;71;p13"/>
          <p:cNvSpPr/>
          <p:nvPr/>
        </p:nvSpPr>
        <p:spPr>
          <a:xfrm>
            <a:off x="4788024" y="0"/>
            <a:ext cx="4356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72" name="Google Shape;72;p13"/>
          <p:cNvSpPr txBox="1"/>
          <p:nvPr>
            <p:ph idx="12" type="sldNum"/>
          </p:nvPr>
        </p:nvSpPr>
        <p:spPr>
          <a:xfrm>
            <a:off x="6300192" y="4731990"/>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
        <p:nvSpPr>
          <p:cNvPr id="73" name="Google Shape;73;p13"/>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3"/>
          <p:cNvSpPr txBox="1"/>
          <p:nvPr>
            <p:ph idx="1" type="body"/>
          </p:nvPr>
        </p:nvSpPr>
        <p:spPr>
          <a:xfrm>
            <a:off x="468313" y="1131888"/>
            <a:ext cx="4032300" cy="33846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75" name="Google Shape;75;p13"/>
          <p:cNvPicPr preferRelativeResize="0"/>
          <p:nvPr/>
        </p:nvPicPr>
        <p:blipFill rotWithShape="1">
          <a:blip r:embed="rId2">
            <a:alphaModFix/>
          </a:blip>
          <a:srcRect b="0" l="0" r="0" t="0"/>
          <a:stretch/>
        </p:blipFill>
        <p:spPr>
          <a:xfrm>
            <a:off x="7459200" y="97200"/>
            <a:ext cx="1444877" cy="664522"/>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Title and Content">
  <p:cSld name="9_Title and Content">
    <p:bg>
      <p:bgPr>
        <a:solidFill>
          <a:srgbClr val="FFFFFF"/>
        </a:solidFill>
      </p:bgPr>
    </p:bg>
    <p:spTree>
      <p:nvGrpSpPr>
        <p:cNvPr id="76" name="Shape 76"/>
        <p:cNvGrpSpPr/>
        <p:nvPr/>
      </p:nvGrpSpPr>
      <p:grpSpPr>
        <a:xfrm>
          <a:off x="0" y="0"/>
          <a:ext cx="0" cy="0"/>
          <a:chOff x="0" y="0"/>
          <a:chExt cx="0" cy="0"/>
        </a:xfrm>
      </p:grpSpPr>
      <p:sp>
        <p:nvSpPr>
          <p:cNvPr id="77" name="Google Shape;77;p14"/>
          <p:cNvSpPr/>
          <p:nvPr/>
        </p:nvSpPr>
        <p:spPr>
          <a:xfrm>
            <a:off x="4788024" y="0"/>
            <a:ext cx="4356000" cy="5143500"/>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78" name="Google Shape;78;p14"/>
          <p:cNvSpPr txBox="1"/>
          <p:nvPr>
            <p:ph idx="12" type="sldNum"/>
          </p:nvPr>
        </p:nvSpPr>
        <p:spPr>
          <a:xfrm>
            <a:off x="6300192" y="4731990"/>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
        <p:nvSpPr>
          <p:cNvPr id="79" name="Google Shape;79;p14"/>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4"/>
          <p:cNvSpPr txBox="1"/>
          <p:nvPr>
            <p:ph idx="1" type="body"/>
          </p:nvPr>
        </p:nvSpPr>
        <p:spPr>
          <a:xfrm>
            <a:off x="468313" y="1131888"/>
            <a:ext cx="4032300" cy="33846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81" name="Google Shape;81;p14"/>
          <p:cNvPicPr preferRelativeResize="0"/>
          <p:nvPr/>
        </p:nvPicPr>
        <p:blipFill rotWithShape="1">
          <a:blip r:embed="rId2">
            <a:alphaModFix/>
          </a:blip>
          <a:srcRect b="0" l="0" r="0" t="0"/>
          <a:stretch/>
        </p:blipFill>
        <p:spPr>
          <a:xfrm>
            <a:off x="7459200" y="97200"/>
            <a:ext cx="1444877" cy="664522"/>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Intro 2">
  <p:cSld name="Intro_3">
    <p:spTree>
      <p:nvGrpSpPr>
        <p:cNvPr id="82" name="Shape 82"/>
        <p:cNvGrpSpPr/>
        <p:nvPr/>
      </p:nvGrpSpPr>
      <p:grpSpPr>
        <a:xfrm>
          <a:off x="0" y="0"/>
          <a:ext cx="0" cy="0"/>
          <a:chOff x="0" y="0"/>
          <a:chExt cx="0" cy="0"/>
        </a:xfrm>
      </p:grpSpPr>
      <p:sp>
        <p:nvSpPr>
          <p:cNvPr id="83" name="Google Shape;83;p15"/>
          <p:cNvSpPr/>
          <p:nvPr/>
        </p:nvSpPr>
        <p:spPr>
          <a:xfrm>
            <a:off x="0" y="0"/>
            <a:ext cx="3066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15"/>
          <p:cNvSpPr txBox="1"/>
          <p:nvPr>
            <p:ph type="title"/>
          </p:nvPr>
        </p:nvSpPr>
        <p:spPr>
          <a:xfrm>
            <a:off x="193350" y="549625"/>
            <a:ext cx="2751300" cy="14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rgbClr val="FFFFFF"/>
              </a:buClr>
              <a:buSzPts val="1400"/>
              <a:buFont typeface="Proxima Nova"/>
              <a:buNone/>
              <a:defRPr b="1" i="0" sz="2500" u="none" cap="none" strike="noStrike">
                <a:solidFill>
                  <a:srgbClr val="FFFFFF"/>
                </a:solidFill>
                <a:latin typeface="Proxima Nova"/>
                <a:ea typeface="Proxima Nova"/>
                <a:cs typeface="Proxima Nova"/>
                <a:sym typeface="Proxima Nova"/>
              </a:defRPr>
            </a:lvl1pPr>
            <a:lvl2pPr lvl="1"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9pPr>
          </a:lstStyle>
          <a:p/>
        </p:txBody>
      </p:sp>
      <p:cxnSp>
        <p:nvCxnSpPr>
          <p:cNvPr id="85" name="Google Shape;85;p15"/>
          <p:cNvCxnSpPr/>
          <p:nvPr/>
        </p:nvCxnSpPr>
        <p:spPr>
          <a:xfrm>
            <a:off x="3066005" y="-214525"/>
            <a:ext cx="0" cy="119700"/>
          </a:xfrm>
          <a:prstGeom prst="straightConnector1">
            <a:avLst/>
          </a:prstGeom>
          <a:noFill/>
          <a:ln cap="flat" cmpd="sng" w="9525">
            <a:solidFill>
              <a:srgbClr val="FFFFFF"/>
            </a:solidFill>
            <a:prstDash val="solid"/>
            <a:round/>
            <a:headEnd len="sm" w="sm" type="none"/>
            <a:tailEnd len="sm" w="sm" type="none"/>
          </a:ln>
        </p:spPr>
      </p:cxnSp>
      <p:cxnSp>
        <p:nvCxnSpPr>
          <p:cNvPr id="86" name="Google Shape;86;p15"/>
          <p:cNvCxnSpPr/>
          <p:nvPr/>
        </p:nvCxnSpPr>
        <p:spPr>
          <a:xfrm rot="10800000">
            <a:off x="295728" y="2131916"/>
            <a:ext cx="524700" cy="0"/>
          </a:xfrm>
          <a:prstGeom prst="straightConnector1">
            <a:avLst/>
          </a:prstGeom>
          <a:noFill/>
          <a:ln cap="flat" cmpd="sng" w="28575">
            <a:solidFill>
              <a:schemeClr val="dk1"/>
            </a:solidFill>
            <a:prstDash val="solid"/>
            <a:round/>
            <a:headEnd len="sm" w="sm" type="none"/>
            <a:tailEnd len="sm" w="sm" type="none"/>
          </a:ln>
        </p:spPr>
      </p:cxnSp>
      <p:sp>
        <p:nvSpPr>
          <p:cNvPr id="87" name="Google Shape;87;p15"/>
          <p:cNvSpPr txBox="1"/>
          <p:nvPr>
            <p:ph idx="1" type="subTitle"/>
          </p:nvPr>
        </p:nvSpPr>
        <p:spPr>
          <a:xfrm>
            <a:off x="193350" y="2274300"/>
            <a:ext cx="2751300" cy="1495200"/>
          </a:xfrm>
          <a:prstGeom prst="rect">
            <a:avLst/>
          </a:prstGeom>
          <a:noFill/>
          <a:ln>
            <a:noFill/>
          </a:ln>
        </p:spPr>
        <p:txBody>
          <a:bodyPr anchorCtr="0" anchor="t" bIns="91425" lIns="91425" spcFirstLastPara="1" rIns="91425" wrap="square" tIns="91425">
            <a:noAutofit/>
          </a:bodyPr>
          <a:lstStyle>
            <a:lvl1pPr lvl="0" marR="0" algn="l">
              <a:lnSpc>
                <a:spcPct val="110000"/>
              </a:lnSpc>
              <a:spcBef>
                <a:spcPts val="0"/>
              </a:spcBef>
              <a:spcAft>
                <a:spcPts val="0"/>
              </a:spcAft>
              <a:buClr>
                <a:srgbClr val="000000"/>
              </a:buClr>
              <a:buSzPts val="1300"/>
              <a:buFont typeface="Arial"/>
              <a:buNone/>
              <a:defRPr b="0" i="0" sz="1300" u="none" cap="none" strike="noStrike">
                <a:solidFill>
                  <a:srgbClr val="FFFFFF"/>
                </a:solidFill>
                <a:latin typeface="Proxima Nova"/>
                <a:ea typeface="Proxima Nova"/>
                <a:cs typeface="Proxima Nova"/>
                <a:sym typeface="Proxima Nova"/>
              </a:defRPr>
            </a:lvl1pPr>
            <a:lvl2pPr lvl="1" marR="0" algn="l">
              <a:lnSpc>
                <a:spcPct val="100000"/>
              </a:lnSpc>
              <a:spcBef>
                <a:spcPts val="15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88" name="Google Shape;88;p15"/>
          <p:cNvSpPr txBox="1"/>
          <p:nvPr>
            <p:ph idx="2" type="body"/>
          </p:nvPr>
        </p:nvSpPr>
        <p:spPr>
          <a:xfrm>
            <a:off x="3810675" y="549625"/>
            <a:ext cx="5047200" cy="4120200"/>
          </a:xfrm>
          <a:prstGeom prst="rect">
            <a:avLst/>
          </a:prstGeom>
          <a:noFill/>
          <a:ln>
            <a:noFill/>
          </a:ln>
        </p:spPr>
        <p:txBody>
          <a:bodyPr anchorCtr="0" anchor="t" bIns="91425" lIns="91425" spcFirstLastPara="1" rIns="91425" wrap="square" tIns="91425">
            <a:noAutofit/>
          </a:bodyPr>
          <a:lstStyle>
            <a:lvl1pPr indent="-330200" lvl="0" marL="457200" marR="0" algn="l">
              <a:lnSpc>
                <a:spcPct val="110000"/>
              </a:lnSpc>
              <a:spcBef>
                <a:spcPts val="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1pPr>
            <a:lvl2pPr indent="-330200" lvl="1" marL="9144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2pPr>
            <a:lvl3pPr indent="-330200" lvl="2" marL="13716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3pPr>
            <a:lvl4pPr indent="-330200" lvl="3" marL="18288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4pPr>
            <a:lvl5pPr indent="-330200" lvl="4" marL="22860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5pPr>
            <a:lvl6pPr indent="-330200" lvl="5" marL="27432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6pPr>
            <a:lvl7pPr indent="-330200" lvl="6" marL="32004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7pPr>
            <a:lvl8pPr indent="-330200" lvl="7" marL="36576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8pPr>
            <a:lvl9pPr indent="-330200" lvl="8" marL="4114800" marR="0" algn="l">
              <a:lnSpc>
                <a:spcPct val="110000"/>
              </a:lnSpc>
              <a:spcBef>
                <a:spcPts val="2000"/>
              </a:spcBef>
              <a:spcAft>
                <a:spcPts val="200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9pPr>
          </a:lstStyle>
          <a:p/>
        </p:txBody>
      </p:sp>
      <p:sp>
        <p:nvSpPr>
          <p:cNvPr id="89" name="Google Shape;89;p15"/>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pic>
        <p:nvPicPr>
          <p:cNvPr id="90" name="Google Shape;90;p15"/>
          <p:cNvPicPr preferRelativeResize="0"/>
          <p:nvPr/>
        </p:nvPicPr>
        <p:blipFill rotWithShape="1">
          <a:blip r:embed="rId2">
            <a:alphaModFix/>
          </a:blip>
          <a:srcRect b="0" l="0" r="0" t="0"/>
          <a:stretch/>
        </p:blipFill>
        <p:spPr>
          <a:xfrm>
            <a:off x="287525" y="4854550"/>
            <a:ext cx="283278" cy="14872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Intro 2 2">
  <p:cSld name="Intro_3_2">
    <p:spTree>
      <p:nvGrpSpPr>
        <p:cNvPr id="91" name="Shape 91"/>
        <p:cNvGrpSpPr/>
        <p:nvPr/>
      </p:nvGrpSpPr>
      <p:grpSpPr>
        <a:xfrm>
          <a:off x="0" y="0"/>
          <a:ext cx="0" cy="0"/>
          <a:chOff x="0" y="0"/>
          <a:chExt cx="0" cy="0"/>
        </a:xfrm>
      </p:grpSpPr>
      <p:sp>
        <p:nvSpPr>
          <p:cNvPr id="92" name="Google Shape;92;p16"/>
          <p:cNvSpPr/>
          <p:nvPr/>
        </p:nvSpPr>
        <p:spPr>
          <a:xfrm>
            <a:off x="0" y="0"/>
            <a:ext cx="3066000" cy="5143500"/>
          </a:xfrm>
          <a:prstGeom prst="rect">
            <a:avLst/>
          </a:prstGeom>
          <a:solidFill>
            <a:srgbClr val="0D5D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6"/>
          <p:cNvSpPr txBox="1"/>
          <p:nvPr>
            <p:ph type="title"/>
          </p:nvPr>
        </p:nvSpPr>
        <p:spPr>
          <a:xfrm>
            <a:off x="193350" y="549625"/>
            <a:ext cx="2751300" cy="14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rgbClr val="FFFFFF"/>
              </a:buClr>
              <a:buSzPts val="1400"/>
              <a:buFont typeface="Proxima Nova"/>
              <a:buNone/>
              <a:defRPr b="1" i="0" sz="2500" u="none" cap="none" strike="noStrike">
                <a:solidFill>
                  <a:srgbClr val="FFFFFF"/>
                </a:solidFill>
                <a:latin typeface="Proxima Nova"/>
                <a:ea typeface="Proxima Nova"/>
                <a:cs typeface="Proxima Nova"/>
                <a:sym typeface="Proxima Nova"/>
              </a:defRPr>
            </a:lvl1pPr>
            <a:lvl2pPr lvl="1"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9pPr>
          </a:lstStyle>
          <a:p/>
        </p:txBody>
      </p:sp>
      <p:cxnSp>
        <p:nvCxnSpPr>
          <p:cNvPr id="94" name="Google Shape;94;p16"/>
          <p:cNvCxnSpPr/>
          <p:nvPr/>
        </p:nvCxnSpPr>
        <p:spPr>
          <a:xfrm>
            <a:off x="3066005" y="-214525"/>
            <a:ext cx="0" cy="119700"/>
          </a:xfrm>
          <a:prstGeom prst="straightConnector1">
            <a:avLst/>
          </a:prstGeom>
          <a:noFill/>
          <a:ln cap="flat" cmpd="sng" w="9525">
            <a:solidFill>
              <a:srgbClr val="FFFFFF"/>
            </a:solidFill>
            <a:prstDash val="solid"/>
            <a:round/>
            <a:headEnd len="sm" w="sm" type="none"/>
            <a:tailEnd len="sm" w="sm" type="none"/>
          </a:ln>
        </p:spPr>
      </p:cxnSp>
      <p:cxnSp>
        <p:nvCxnSpPr>
          <p:cNvPr id="95" name="Google Shape;95;p16"/>
          <p:cNvCxnSpPr/>
          <p:nvPr/>
        </p:nvCxnSpPr>
        <p:spPr>
          <a:xfrm rot="10800000">
            <a:off x="295728" y="2131916"/>
            <a:ext cx="524700" cy="0"/>
          </a:xfrm>
          <a:prstGeom prst="straightConnector1">
            <a:avLst/>
          </a:prstGeom>
          <a:noFill/>
          <a:ln cap="flat" cmpd="sng" w="28575">
            <a:solidFill>
              <a:schemeClr val="dk1"/>
            </a:solidFill>
            <a:prstDash val="solid"/>
            <a:round/>
            <a:headEnd len="sm" w="sm" type="none"/>
            <a:tailEnd len="sm" w="sm" type="none"/>
          </a:ln>
        </p:spPr>
      </p:cxnSp>
      <p:sp>
        <p:nvSpPr>
          <p:cNvPr id="96" name="Google Shape;96;p16"/>
          <p:cNvSpPr txBox="1"/>
          <p:nvPr>
            <p:ph idx="1" type="subTitle"/>
          </p:nvPr>
        </p:nvSpPr>
        <p:spPr>
          <a:xfrm>
            <a:off x="193350" y="2274300"/>
            <a:ext cx="2751300" cy="1495200"/>
          </a:xfrm>
          <a:prstGeom prst="rect">
            <a:avLst/>
          </a:prstGeom>
          <a:noFill/>
          <a:ln>
            <a:noFill/>
          </a:ln>
        </p:spPr>
        <p:txBody>
          <a:bodyPr anchorCtr="0" anchor="t" bIns="91425" lIns="91425" spcFirstLastPara="1" rIns="91425" wrap="square" tIns="91425">
            <a:noAutofit/>
          </a:bodyPr>
          <a:lstStyle>
            <a:lvl1pPr lvl="0" marR="0" algn="l">
              <a:lnSpc>
                <a:spcPct val="110000"/>
              </a:lnSpc>
              <a:spcBef>
                <a:spcPts val="0"/>
              </a:spcBef>
              <a:spcAft>
                <a:spcPts val="0"/>
              </a:spcAft>
              <a:buClr>
                <a:srgbClr val="000000"/>
              </a:buClr>
              <a:buSzPts val="1300"/>
              <a:buFont typeface="Arial"/>
              <a:buNone/>
              <a:defRPr b="0" i="0" sz="1300" u="none" cap="none" strike="noStrike">
                <a:solidFill>
                  <a:srgbClr val="FFFFFF"/>
                </a:solidFill>
                <a:latin typeface="Proxima Nova"/>
                <a:ea typeface="Proxima Nova"/>
                <a:cs typeface="Proxima Nova"/>
                <a:sym typeface="Proxima Nova"/>
              </a:defRPr>
            </a:lvl1pPr>
            <a:lvl2pPr lvl="1" marR="0" algn="l">
              <a:lnSpc>
                <a:spcPct val="100000"/>
              </a:lnSpc>
              <a:spcBef>
                <a:spcPts val="15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97" name="Google Shape;97;p16"/>
          <p:cNvSpPr txBox="1"/>
          <p:nvPr>
            <p:ph idx="2" type="body"/>
          </p:nvPr>
        </p:nvSpPr>
        <p:spPr>
          <a:xfrm>
            <a:off x="3810675" y="549625"/>
            <a:ext cx="5047200" cy="4120200"/>
          </a:xfrm>
          <a:prstGeom prst="rect">
            <a:avLst/>
          </a:prstGeom>
          <a:noFill/>
          <a:ln>
            <a:noFill/>
          </a:ln>
        </p:spPr>
        <p:txBody>
          <a:bodyPr anchorCtr="0" anchor="t" bIns="91425" lIns="91425" spcFirstLastPara="1" rIns="91425" wrap="square" tIns="91425">
            <a:noAutofit/>
          </a:bodyPr>
          <a:lstStyle>
            <a:lvl1pPr indent="-330200" lvl="0" marL="457200" marR="0" algn="l">
              <a:lnSpc>
                <a:spcPct val="110000"/>
              </a:lnSpc>
              <a:spcBef>
                <a:spcPts val="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1pPr>
            <a:lvl2pPr indent="-330200" lvl="1" marL="9144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2pPr>
            <a:lvl3pPr indent="-330200" lvl="2" marL="13716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3pPr>
            <a:lvl4pPr indent="-330200" lvl="3" marL="18288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4pPr>
            <a:lvl5pPr indent="-330200" lvl="4" marL="22860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5pPr>
            <a:lvl6pPr indent="-330200" lvl="5" marL="27432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6pPr>
            <a:lvl7pPr indent="-330200" lvl="6" marL="32004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7pPr>
            <a:lvl8pPr indent="-330200" lvl="7" marL="36576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8pPr>
            <a:lvl9pPr indent="-330200" lvl="8" marL="4114800" marR="0" algn="l">
              <a:lnSpc>
                <a:spcPct val="110000"/>
              </a:lnSpc>
              <a:spcBef>
                <a:spcPts val="2000"/>
              </a:spcBef>
              <a:spcAft>
                <a:spcPts val="200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9pPr>
          </a:lstStyle>
          <a:p/>
        </p:txBody>
      </p:sp>
      <p:sp>
        <p:nvSpPr>
          <p:cNvPr id="98" name="Google Shape;98;p1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pic>
        <p:nvPicPr>
          <p:cNvPr id="99" name="Google Shape;99;p16"/>
          <p:cNvPicPr preferRelativeResize="0"/>
          <p:nvPr/>
        </p:nvPicPr>
        <p:blipFill rotWithShape="1">
          <a:blip r:embed="rId2">
            <a:alphaModFix/>
          </a:blip>
          <a:srcRect b="0" l="0" r="0" t="0"/>
          <a:stretch/>
        </p:blipFill>
        <p:spPr>
          <a:xfrm>
            <a:off x="287525" y="4854550"/>
            <a:ext cx="283278" cy="14872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Intro 2 1">
  <p:cSld name="Intro_3_1">
    <p:spTree>
      <p:nvGrpSpPr>
        <p:cNvPr id="100" name="Shape 100"/>
        <p:cNvGrpSpPr/>
        <p:nvPr/>
      </p:nvGrpSpPr>
      <p:grpSpPr>
        <a:xfrm>
          <a:off x="0" y="0"/>
          <a:ext cx="0" cy="0"/>
          <a:chOff x="0" y="0"/>
          <a:chExt cx="0" cy="0"/>
        </a:xfrm>
      </p:grpSpPr>
      <p:sp>
        <p:nvSpPr>
          <p:cNvPr id="101" name="Google Shape;101;p17"/>
          <p:cNvSpPr/>
          <p:nvPr/>
        </p:nvSpPr>
        <p:spPr>
          <a:xfrm>
            <a:off x="0" y="0"/>
            <a:ext cx="3066000" cy="5143500"/>
          </a:xfrm>
          <a:prstGeom prst="rect">
            <a:avLst/>
          </a:prstGeom>
          <a:solidFill>
            <a:srgbClr val="307B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17"/>
          <p:cNvSpPr txBox="1"/>
          <p:nvPr>
            <p:ph type="title"/>
          </p:nvPr>
        </p:nvSpPr>
        <p:spPr>
          <a:xfrm>
            <a:off x="193350" y="549625"/>
            <a:ext cx="2751300" cy="14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rgbClr val="FFFFFF"/>
              </a:buClr>
              <a:buSzPts val="1400"/>
              <a:buFont typeface="Proxima Nova"/>
              <a:buNone/>
              <a:defRPr b="1" i="0" sz="2500" u="none" cap="none" strike="noStrike">
                <a:solidFill>
                  <a:srgbClr val="FFFFFF"/>
                </a:solidFill>
                <a:latin typeface="Proxima Nova"/>
                <a:ea typeface="Proxima Nova"/>
                <a:cs typeface="Proxima Nova"/>
                <a:sym typeface="Proxima Nova"/>
              </a:defRPr>
            </a:lvl1pPr>
            <a:lvl2pPr lvl="1"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9pPr>
          </a:lstStyle>
          <a:p/>
        </p:txBody>
      </p:sp>
      <p:cxnSp>
        <p:nvCxnSpPr>
          <p:cNvPr id="103" name="Google Shape;103;p17"/>
          <p:cNvCxnSpPr/>
          <p:nvPr/>
        </p:nvCxnSpPr>
        <p:spPr>
          <a:xfrm>
            <a:off x="3066005" y="-214525"/>
            <a:ext cx="0" cy="119700"/>
          </a:xfrm>
          <a:prstGeom prst="straightConnector1">
            <a:avLst/>
          </a:prstGeom>
          <a:noFill/>
          <a:ln cap="flat" cmpd="sng" w="9525">
            <a:solidFill>
              <a:srgbClr val="FFFFFF"/>
            </a:solidFill>
            <a:prstDash val="solid"/>
            <a:round/>
            <a:headEnd len="sm" w="sm" type="none"/>
            <a:tailEnd len="sm" w="sm" type="none"/>
          </a:ln>
        </p:spPr>
      </p:cxnSp>
      <p:cxnSp>
        <p:nvCxnSpPr>
          <p:cNvPr id="104" name="Google Shape;104;p17"/>
          <p:cNvCxnSpPr/>
          <p:nvPr/>
        </p:nvCxnSpPr>
        <p:spPr>
          <a:xfrm rot="10800000">
            <a:off x="295728" y="2131916"/>
            <a:ext cx="524700" cy="0"/>
          </a:xfrm>
          <a:prstGeom prst="straightConnector1">
            <a:avLst/>
          </a:prstGeom>
          <a:noFill/>
          <a:ln cap="flat" cmpd="sng" w="28575">
            <a:solidFill>
              <a:schemeClr val="dk1"/>
            </a:solidFill>
            <a:prstDash val="solid"/>
            <a:round/>
            <a:headEnd len="sm" w="sm" type="none"/>
            <a:tailEnd len="sm" w="sm" type="none"/>
          </a:ln>
        </p:spPr>
      </p:cxnSp>
      <p:sp>
        <p:nvSpPr>
          <p:cNvPr id="105" name="Google Shape;105;p17"/>
          <p:cNvSpPr txBox="1"/>
          <p:nvPr>
            <p:ph idx="1" type="subTitle"/>
          </p:nvPr>
        </p:nvSpPr>
        <p:spPr>
          <a:xfrm>
            <a:off x="193350" y="2274300"/>
            <a:ext cx="2751300" cy="1495200"/>
          </a:xfrm>
          <a:prstGeom prst="rect">
            <a:avLst/>
          </a:prstGeom>
          <a:noFill/>
          <a:ln>
            <a:noFill/>
          </a:ln>
        </p:spPr>
        <p:txBody>
          <a:bodyPr anchorCtr="0" anchor="t" bIns="91425" lIns="91425" spcFirstLastPara="1" rIns="91425" wrap="square" tIns="91425">
            <a:noAutofit/>
          </a:bodyPr>
          <a:lstStyle>
            <a:lvl1pPr lvl="0" marR="0" algn="l">
              <a:lnSpc>
                <a:spcPct val="110000"/>
              </a:lnSpc>
              <a:spcBef>
                <a:spcPts val="0"/>
              </a:spcBef>
              <a:spcAft>
                <a:spcPts val="0"/>
              </a:spcAft>
              <a:buClr>
                <a:srgbClr val="000000"/>
              </a:buClr>
              <a:buSzPts val="1300"/>
              <a:buFont typeface="Arial"/>
              <a:buNone/>
              <a:defRPr b="0" i="0" sz="1300" u="none" cap="none" strike="noStrike">
                <a:solidFill>
                  <a:srgbClr val="FFFFFF"/>
                </a:solidFill>
                <a:latin typeface="Proxima Nova"/>
                <a:ea typeface="Proxima Nova"/>
                <a:cs typeface="Proxima Nova"/>
                <a:sym typeface="Proxima Nova"/>
              </a:defRPr>
            </a:lvl1pPr>
            <a:lvl2pPr lvl="1" marR="0" algn="l">
              <a:lnSpc>
                <a:spcPct val="100000"/>
              </a:lnSpc>
              <a:spcBef>
                <a:spcPts val="15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06" name="Google Shape;106;p17"/>
          <p:cNvSpPr txBox="1"/>
          <p:nvPr>
            <p:ph idx="2" type="body"/>
          </p:nvPr>
        </p:nvSpPr>
        <p:spPr>
          <a:xfrm>
            <a:off x="3810675" y="549625"/>
            <a:ext cx="5047200" cy="4120200"/>
          </a:xfrm>
          <a:prstGeom prst="rect">
            <a:avLst/>
          </a:prstGeom>
          <a:noFill/>
          <a:ln>
            <a:noFill/>
          </a:ln>
        </p:spPr>
        <p:txBody>
          <a:bodyPr anchorCtr="0" anchor="t" bIns="91425" lIns="91425" spcFirstLastPara="1" rIns="91425" wrap="square" tIns="91425">
            <a:noAutofit/>
          </a:bodyPr>
          <a:lstStyle>
            <a:lvl1pPr indent="-330200" lvl="0" marL="457200" marR="0" algn="l">
              <a:lnSpc>
                <a:spcPct val="110000"/>
              </a:lnSpc>
              <a:spcBef>
                <a:spcPts val="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1pPr>
            <a:lvl2pPr indent="-330200" lvl="1" marL="9144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2pPr>
            <a:lvl3pPr indent="-330200" lvl="2" marL="13716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3pPr>
            <a:lvl4pPr indent="-330200" lvl="3" marL="18288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4pPr>
            <a:lvl5pPr indent="-330200" lvl="4" marL="22860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5pPr>
            <a:lvl6pPr indent="-330200" lvl="5" marL="27432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6pPr>
            <a:lvl7pPr indent="-330200" lvl="6" marL="32004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7pPr>
            <a:lvl8pPr indent="-330200" lvl="7" marL="36576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8pPr>
            <a:lvl9pPr indent="-330200" lvl="8" marL="4114800" marR="0" algn="l">
              <a:lnSpc>
                <a:spcPct val="110000"/>
              </a:lnSpc>
              <a:spcBef>
                <a:spcPts val="2000"/>
              </a:spcBef>
              <a:spcAft>
                <a:spcPts val="200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9pPr>
          </a:lstStyle>
          <a:p/>
        </p:txBody>
      </p:sp>
      <p:sp>
        <p:nvSpPr>
          <p:cNvPr id="107" name="Google Shape;107;p1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pic>
        <p:nvPicPr>
          <p:cNvPr id="108" name="Google Shape;108;p17"/>
          <p:cNvPicPr preferRelativeResize="0"/>
          <p:nvPr/>
        </p:nvPicPr>
        <p:blipFill rotWithShape="1">
          <a:blip r:embed="rId2">
            <a:alphaModFix/>
          </a:blip>
          <a:srcRect b="0" l="0" r="0" t="0"/>
          <a:stretch/>
        </p:blipFill>
        <p:spPr>
          <a:xfrm>
            <a:off x="287525" y="4854550"/>
            <a:ext cx="283278" cy="148726"/>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Intro 2 1 1">
  <p:cSld name="Intro_3_1_1">
    <p:spTree>
      <p:nvGrpSpPr>
        <p:cNvPr id="109" name="Shape 109"/>
        <p:cNvGrpSpPr/>
        <p:nvPr/>
      </p:nvGrpSpPr>
      <p:grpSpPr>
        <a:xfrm>
          <a:off x="0" y="0"/>
          <a:ext cx="0" cy="0"/>
          <a:chOff x="0" y="0"/>
          <a:chExt cx="0" cy="0"/>
        </a:xfrm>
      </p:grpSpPr>
      <p:sp>
        <p:nvSpPr>
          <p:cNvPr id="110" name="Google Shape;110;p18"/>
          <p:cNvSpPr/>
          <p:nvPr/>
        </p:nvSpPr>
        <p:spPr>
          <a:xfrm>
            <a:off x="0" y="0"/>
            <a:ext cx="3066000" cy="5143500"/>
          </a:xfrm>
          <a:prstGeom prst="rect">
            <a:avLst/>
          </a:prstGeom>
          <a:solidFill>
            <a:srgbClr val="0944A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8"/>
          <p:cNvSpPr txBox="1"/>
          <p:nvPr>
            <p:ph type="title"/>
          </p:nvPr>
        </p:nvSpPr>
        <p:spPr>
          <a:xfrm>
            <a:off x="193350" y="549625"/>
            <a:ext cx="2751300" cy="1473900"/>
          </a:xfrm>
          <a:prstGeom prst="rect">
            <a:avLst/>
          </a:prstGeom>
          <a:noFill/>
          <a:ln>
            <a:noFill/>
          </a:ln>
        </p:spPr>
        <p:txBody>
          <a:bodyPr anchorCtr="0" anchor="b" bIns="91425" lIns="91425" spcFirstLastPara="1" rIns="91425" wrap="square" tIns="91425">
            <a:noAutofit/>
          </a:bodyPr>
          <a:lstStyle>
            <a:lvl1pPr lvl="0" marR="0" algn="l">
              <a:lnSpc>
                <a:spcPct val="100000"/>
              </a:lnSpc>
              <a:spcBef>
                <a:spcPts val="0"/>
              </a:spcBef>
              <a:spcAft>
                <a:spcPts val="0"/>
              </a:spcAft>
              <a:buClr>
                <a:srgbClr val="FFFFFF"/>
              </a:buClr>
              <a:buSzPts val="1400"/>
              <a:buFont typeface="Proxima Nova"/>
              <a:buNone/>
              <a:defRPr b="1" i="0" sz="2500" u="none" cap="none" strike="noStrike">
                <a:solidFill>
                  <a:srgbClr val="FFFFFF"/>
                </a:solidFill>
                <a:latin typeface="Proxima Nova"/>
                <a:ea typeface="Proxima Nova"/>
                <a:cs typeface="Proxima Nova"/>
                <a:sym typeface="Proxima Nova"/>
              </a:defRPr>
            </a:lvl1pPr>
            <a:lvl2pPr lvl="1"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9pPr>
          </a:lstStyle>
          <a:p/>
        </p:txBody>
      </p:sp>
      <p:cxnSp>
        <p:nvCxnSpPr>
          <p:cNvPr id="112" name="Google Shape;112;p18"/>
          <p:cNvCxnSpPr/>
          <p:nvPr/>
        </p:nvCxnSpPr>
        <p:spPr>
          <a:xfrm>
            <a:off x="3066005" y="-214525"/>
            <a:ext cx="0" cy="119700"/>
          </a:xfrm>
          <a:prstGeom prst="straightConnector1">
            <a:avLst/>
          </a:prstGeom>
          <a:noFill/>
          <a:ln cap="flat" cmpd="sng" w="9525">
            <a:solidFill>
              <a:srgbClr val="FFFFFF"/>
            </a:solidFill>
            <a:prstDash val="solid"/>
            <a:round/>
            <a:headEnd len="sm" w="sm" type="none"/>
            <a:tailEnd len="sm" w="sm" type="none"/>
          </a:ln>
        </p:spPr>
      </p:cxnSp>
      <p:cxnSp>
        <p:nvCxnSpPr>
          <p:cNvPr id="113" name="Google Shape;113;p18"/>
          <p:cNvCxnSpPr/>
          <p:nvPr/>
        </p:nvCxnSpPr>
        <p:spPr>
          <a:xfrm rot="10800000">
            <a:off x="295728" y="2131916"/>
            <a:ext cx="524700" cy="0"/>
          </a:xfrm>
          <a:prstGeom prst="straightConnector1">
            <a:avLst/>
          </a:prstGeom>
          <a:noFill/>
          <a:ln cap="flat" cmpd="sng" w="28575">
            <a:solidFill>
              <a:schemeClr val="dk1"/>
            </a:solidFill>
            <a:prstDash val="solid"/>
            <a:round/>
            <a:headEnd len="sm" w="sm" type="none"/>
            <a:tailEnd len="sm" w="sm" type="none"/>
          </a:ln>
        </p:spPr>
      </p:cxnSp>
      <p:sp>
        <p:nvSpPr>
          <p:cNvPr id="114" name="Google Shape;114;p18"/>
          <p:cNvSpPr txBox="1"/>
          <p:nvPr>
            <p:ph idx="1" type="subTitle"/>
          </p:nvPr>
        </p:nvSpPr>
        <p:spPr>
          <a:xfrm>
            <a:off x="193350" y="2274300"/>
            <a:ext cx="2751300" cy="1495200"/>
          </a:xfrm>
          <a:prstGeom prst="rect">
            <a:avLst/>
          </a:prstGeom>
          <a:noFill/>
          <a:ln>
            <a:noFill/>
          </a:ln>
        </p:spPr>
        <p:txBody>
          <a:bodyPr anchorCtr="0" anchor="t" bIns="91425" lIns="91425" spcFirstLastPara="1" rIns="91425" wrap="square" tIns="91425">
            <a:noAutofit/>
          </a:bodyPr>
          <a:lstStyle>
            <a:lvl1pPr lvl="0" marR="0" algn="l">
              <a:lnSpc>
                <a:spcPct val="110000"/>
              </a:lnSpc>
              <a:spcBef>
                <a:spcPts val="0"/>
              </a:spcBef>
              <a:spcAft>
                <a:spcPts val="0"/>
              </a:spcAft>
              <a:buClr>
                <a:srgbClr val="000000"/>
              </a:buClr>
              <a:buSzPts val="1300"/>
              <a:buFont typeface="Arial"/>
              <a:buNone/>
              <a:defRPr b="0" i="0" sz="1300" u="none" cap="none" strike="noStrike">
                <a:solidFill>
                  <a:srgbClr val="FFFFFF"/>
                </a:solidFill>
                <a:latin typeface="Proxima Nova"/>
                <a:ea typeface="Proxima Nova"/>
                <a:cs typeface="Proxima Nova"/>
                <a:sym typeface="Proxima Nova"/>
              </a:defRPr>
            </a:lvl1pPr>
            <a:lvl2pPr lvl="1" marR="0" algn="l">
              <a:lnSpc>
                <a:spcPct val="100000"/>
              </a:lnSpc>
              <a:spcBef>
                <a:spcPts val="15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15" name="Google Shape;115;p18"/>
          <p:cNvSpPr txBox="1"/>
          <p:nvPr>
            <p:ph idx="2" type="body"/>
          </p:nvPr>
        </p:nvSpPr>
        <p:spPr>
          <a:xfrm>
            <a:off x="3810675" y="549625"/>
            <a:ext cx="5047200" cy="4120200"/>
          </a:xfrm>
          <a:prstGeom prst="rect">
            <a:avLst/>
          </a:prstGeom>
          <a:noFill/>
          <a:ln>
            <a:noFill/>
          </a:ln>
        </p:spPr>
        <p:txBody>
          <a:bodyPr anchorCtr="0" anchor="t" bIns="91425" lIns="91425" spcFirstLastPara="1" rIns="91425" wrap="square" tIns="91425">
            <a:noAutofit/>
          </a:bodyPr>
          <a:lstStyle>
            <a:lvl1pPr indent="-330200" lvl="0" marL="457200" marR="0" algn="l">
              <a:lnSpc>
                <a:spcPct val="110000"/>
              </a:lnSpc>
              <a:spcBef>
                <a:spcPts val="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1pPr>
            <a:lvl2pPr indent="-330200" lvl="1" marL="9144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2pPr>
            <a:lvl3pPr indent="-330200" lvl="2" marL="13716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3pPr>
            <a:lvl4pPr indent="-330200" lvl="3" marL="18288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4pPr>
            <a:lvl5pPr indent="-330200" lvl="4" marL="22860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5pPr>
            <a:lvl6pPr indent="-330200" lvl="5" marL="27432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6pPr>
            <a:lvl7pPr indent="-330200" lvl="6" marL="32004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7pPr>
            <a:lvl8pPr indent="-330200" lvl="7" marL="3657600" marR="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8pPr>
            <a:lvl9pPr indent="-330200" lvl="8" marL="4114800" marR="0" algn="l">
              <a:lnSpc>
                <a:spcPct val="110000"/>
              </a:lnSpc>
              <a:spcBef>
                <a:spcPts val="2000"/>
              </a:spcBef>
              <a:spcAft>
                <a:spcPts val="200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9pPr>
          </a:lstStyle>
          <a:p/>
        </p:txBody>
      </p:sp>
      <p:sp>
        <p:nvSpPr>
          <p:cNvPr id="116" name="Google Shape;116;p1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pic>
        <p:nvPicPr>
          <p:cNvPr id="117" name="Google Shape;117;p18"/>
          <p:cNvPicPr preferRelativeResize="0"/>
          <p:nvPr/>
        </p:nvPicPr>
        <p:blipFill rotWithShape="1">
          <a:blip r:embed="rId2">
            <a:alphaModFix/>
          </a:blip>
          <a:srcRect b="0" l="0" r="0" t="0"/>
          <a:stretch/>
        </p:blipFill>
        <p:spPr>
          <a:xfrm>
            <a:off x="287525" y="4854550"/>
            <a:ext cx="283278" cy="148726"/>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118" name="Shape 118"/>
        <p:cNvGrpSpPr/>
        <p:nvPr/>
      </p:nvGrpSpPr>
      <p:grpSpPr>
        <a:xfrm>
          <a:off x="0" y="0"/>
          <a:ext cx="0" cy="0"/>
          <a:chOff x="0" y="0"/>
          <a:chExt cx="0" cy="0"/>
        </a:xfrm>
      </p:grpSpPr>
      <p:sp>
        <p:nvSpPr>
          <p:cNvPr id="119" name="Google Shape;119;p19"/>
          <p:cNvSpPr txBox="1"/>
          <p:nvPr>
            <p:ph type="ctrTitle"/>
          </p:nvPr>
        </p:nvSpPr>
        <p:spPr>
          <a:xfrm>
            <a:off x="231998" y="255760"/>
            <a:ext cx="5275500" cy="4617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accent1"/>
              </a:buClr>
              <a:buSzPts val="3000"/>
              <a:buFont typeface="Arial"/>
              <a:buNone/>
              <a:defRPr b="1" sz="3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descr="NHS_Logo.jpg" id="120" name="Google Shape;120;p19"/>
          <p:cNvPicPr preferRelativeResize="0"/>
          <p:nvPr/>
        </p:nvPicPr>
        <p:blipFill rotWithShape="1">
          <a:blip r:embed="rId2">
            <a:alphaModFix/>
          </a:blip>
          <a:srcRect b="0" l="0" r="0" t="0"/>
          <a:stretch/>
        </p:blipFill>
        <p:spPr>
          <a:xfrm>
            <a:off x="7883745" y="170090"/>
            <a:ext cx="1065523" cy="425967"/>
          </a:xfrm>
          <a:prstGeom prst="rect">
            <a:avLst/>
          </a:prstGeom>
          <a:noFill/>
          <a:ln>
            <a:noFill/>
          </a:ln>
        </p:spPr>
      </p:pic>
      <p:pic>
        <p:nvPicPr>
          <p:cNvPr id="121" name="Google Shape;121;p19"/>
          <p:cNvPicPr preferRelativeResize="0"/>
          <p:nvPr/>
        </p:nvPicPr>
        <p:blipFill rotWithShape="1">
          <a:blip r:embed="rId3">
            <a:alphaModFix/>
          </a:blip>
          <a:srcRect b="0" l="0" r="0" t="0"/>
          <a:stretch/>
        </p:blipFill>
        <p:spPr>
          <a:xfrm>
            <a:off x="0" y="4730353"/>
            <a:ext cx="9144001" cy="232099"/>
          </a:xfrm>
          <a:prstGeom prst="rect">
            <a:avLst/>
          </a:prstGeom>
          <a:noFill/>
          <a:ln>
            <a:noFill/>
          </a:ln>
        </p:spPr>
      </p:pic>
      <p:sp>
        <p:nvSpPr>
          <p:cNvPr id="122" name="Google Shape;122;p19"/>
          <p:cNvSpPr txBox="1"/>
          <p:nvPr/>
        </p:nvSpPr>
        <p:spPr>
          <a:xfrm>
            <a:off x="186267" y="4910908"/>
            <a:ext cx="3208800" cy="1041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accent1"/>
              </a:buClr>
              <a:buSzPts val="700"/>
              <a:buFont typeface="Arial"/>
              <a:buNone/>
            </a:pPr>
            <a:r>
              <a:rPr b="0" i="0" lang="en-GB" sz="700" u="none" cap="none" strike="noStrike">
                <a:solidFill>
                  <a:schemeClr val="accent1"/>
                </a:solidFill>
                <a:latin typeface="Arial"/>
                <a:ea typeface="Arial"/>
                <a:cs typeface="Arial"/>
                <a:sym typeface="Arial"/>
              </a:rPr>
              <a:t>Data and Analytics</a:t>
            </a:r>
            <a:endParaRPr b="0" i="0" sz="1100" u="none" cap="none" strike="noStrike">
              <a:solidFill>
                <a:srgbClr val="000000"/>
              </a:solidFill>
              <a:latin typeface="Arial"/>
              <a:ea typeface="Arial"/>
              <a:cs typeface="Arial"/>
              <a:sym typeface="Arial"/>
            </a:endParaRPr>
          </a:p>
        </p:txBody>
      </p:sp>
      <p:sp>
        <p:nvSpPr>
          <p:cNvPr id="123" name="Google Shape;123;p19"/>
          <p:cNvSpPr txBox="1"/>
          <p:nvPr/>
        </p:nvSpPr>
        <p:spPr>
          <a:xfrm>
            <a:off x="3462550" y="4528775"/>
            <a:ext cx="2217900" cy="161700"/>
          </a:xfrm>
          <a:prstGeom prst="rect">
            <a:avLst/>
          </a:prstGeom>
          <a:solidFill>
            <a:schemeClr val="lt1"/>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chemeClr val="dk1"/>
                </a:solidFill>
                <a:latin typeface="Arial"/>
                <a:ea typeface="Arial"/>
                <a:cs typeface="Arial"/>
                <a:sym typeface="Arial"/>
              </a:rPr>
              <a:t>NHS England and NHS Improvement</a:t>
            </a:r>
            <a:endParaRPr b="0" i="0" sz="800" u="none" cap="none" strike="noStrike">
              <a:solidFill>
                <a:schemeClr val="dk1"/>
              </a:solidFill>
              <a:latin typeface="Arial"/>
              <a:ea typeface="Arial"/>
              <a:cs typeface="Arial"/>
              <a:sym typeface="Arial"/>
            </a:endParaRPr>
          </a:p>
        </p:txBody>
      </p:sp>
      <p:sp>
        <p:nvSpPr>
          <p:cNvPr id="124" name="Google Shape;124;p19"/>
          <p:cNvSpPr txBox="1"/>
          <p:nvPr>
            <p:ph idx="1" type="body"/>
          </p:nvPr>
        </p:nvSpPr>
        <p:spPr>
          <a:xfrm>
            <a:off x="231998" y="4315409"/>
            <a:ext cx="5275500" cy="184800"/>
          </a:xfrm>
          <a:prstGeom prst="rect">
            <a:avLst/>
          </a:prstGeom>
          <a:noFill/>
          <a:ln>
            <a:noFill/>
          </a:ln>
        </p:spPr>
        <p:txBody>
          <a:bodyPr anchorCtr="0" anchor="t" bIns="0" lIns="0" spcFirstLastPara="1" rIns="0" wrap="square" tIns="0">
            <a:noAutofit/>
          </a:bodyPr>
          <a:lstStyle>
            <a:lvl1pPr indent="-304800" lvl="0" marL="457200" algn="l">
              <a:lnSpc>
                <a:spcPct val="100000"/>
              </a:lnSpc>
              <a:spcBef>
                <a:spcPts val="0"/>
              </a:spcBef>
              <a:spcAft>
                <a:spcPts val="0"/>
              </a:spcAft>
              <a:buSzPts val="1200"/>
              <a:buChar char="•"/>
              <a:defRPr sz="1200">
                <a:solidFill>
                  <a:schemeClr val="accent5"/>
                </a:solidFill>
              </a:defRPr>
            </a:lvl1pPr>
            <a:lvl2pPr indent="-317500" lvl="1" marL="914400" algn="l">
              <a:lnSpc>
                <a:spcPct val="100000"/>
              </a:lnSpc>
              <a:spcBef>
                <a:spcPts val="200"/>
              </a:spcBef>
              <a:spcAft>
                <a:spcPts val="0"/>
              </a:spcAft>
              <a:buSzPts val="1400"/>
              <a:buChar char="–"/>
              <a:defRPr/>
            </a:lvl2pPr>
            <a:lvl3pPr indent="-317500" lvl="2" marL="1371600" algn="l">
              <a:lnSpc>
                <a:spcPct val="100000"/>
              </a:lnSpc>
              <a:spcBef>
                <a:spcPts val="200"/>
              </a:spcBef>
              <a:spcAft>
                <a:spcPts val="0"/>
              </a:spcAft>
              <a:buSzPts val="1400"/>
              <a:buChar char="•"/>
              <a:defRPr/>
            </a:lvl3pPr>
            <a:lvl4pPr indent="-317500" lvl="3" marL="1828800" algn="l">
              <a:lnSpc>
                <a:spcPct val="100000"/>
              </a:lnSpc>
              <a:spcBef>
                <a:spcPts val="200"/>
              </a:spcBef>
              <a:spcAft>
                <a:spcPts val="0"/>
              </a:spcAft>
              <a:buSzPts val="1400"/>
              <a:buChar char="–"/>
              <a:defRPr/>
            </a:lvl4pPr>
            <a:lvl5pPr indent="-317500" lvl="4" marL="2286000" algn="l">
              <a:lnSpc>
                <a:spcPct val="100000"/>
              </a:lnSpc>
              <a:spcBef>
                <a:spcPts val="200"/>
              </a:spcBef>
              <a:spcAft>
                <a:spcPts val="0"/>
              </a:spcAft>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5" name="Google Shape;125;p19"/>
          <p:cNvSpPr txBox="1"/>
          <p:nvPr>
            <p:ph idx="2" type="body"/>
          </p:nvPr>
        </p:nvSpPr>
        <p:spPr>
          <a:xfrm>
            <a:off x="231998" y="3414880"/>
            <a:ext cx="5275500" cy="346200"/>
          </a:xfrm>
          <a:prstGeom prst="rect">
            <a:avLst/>
          </a:prstGeom>
          <a:noFill/>
          <a:ln>
            <a:noFill/>
          </a:ln>
        </p:spPr>
        <p:txBody>
          <a:bodyPr anchorCtr="0" anchor="t" bIns="0" lIns="0" spcFirstLastPara="1" rIns="0" wrap="square" tIns="0">
            <a:noAutofit/>
          </a:bodyPr>
          <a:lstStyle>
            <a:lvl1pPr indent="-228600" lvl="0" marL="457200" algn="l">
              <a:lnSpc>
                <a:spcPct val="100000"/>
              </a:lnSpc>
              <a:spcBef>
                <a:spcPts val="0"/>
              </a:spcBef>
              <a:spcAft>
                <a:spcPts val="0"/>
              </a:spcAft>
              <a:buSzPts val="2300"/>
              <a:buFont typeface="Arial"/>
              <a:buNone/>
              <a:defRPr b="1" sz="2300">
                <a:solidFill>
                  <a:schemeClr val="accent4"/>
                </a:solidFill>
              </a:defRPr>
            </a:lvl1pPr>
            <a:lvl2pPr indent="-317500" lvl="1" marL="914400" algn="l">
              <a:lnSpc>
                <a:spcPct val="100000"/>
              </a:lnSpc>
              <a:spcBef>
                <a:spcPts val="200"/>
              </a:spcBef>
              <a:spcAft>
                <a:spcPts val="0"/>
              </a:spcAft>
              <a:buSzPts val="1400"/>
              <a:buChar char="–"/>
              <a:defRPr/>
            </a:lvl2pPr>
            <a:lvl3pPr indent="-317500" lvl="2" marL="1371600" algn="l">
              <a:lnSpc>
                <a:spcPct val="100000"/>
              </a:lnSpc>
              <a:spcBef>
                <a:spcPts val="200"/>
              </a:spcBef>
              <a:spcAft>
                <a:spcPts val="0"/>
              </a:spcAft>
              <a:buSzPts val="1400"/>
              <a:buChar char="•"/>
              <a:defRPr/>
            </a:lvl3pPr>
            <a:lvl4pPr indent="-317500" lvl="3" marL="1828800" algn="l">
              <a:lnSpc>
                <a:spcPct val="100000"/>
              </a:lnSpc>
              <a:spcBef>
                <a:spcPts val="200"/>
              </a:spcBef>
              <a:spcAft>
                <a:spcPts val="0"/>
              </a:spcAft>
              <a:buSzPts val="1400"/>
              <a:buChar char="–"/>
              <a:defRPr/>
            </a:lvl4pPr>
            <a:lvl5pPr indent="-317500" lvl="4" marL="2286000" algn="l">
              <a:lnSpc>
                <a:spcPct val="100000"/>
              </a:lnSpc>
              <a:spcBef>
                <a:spcPts val="200"/>
              </a:spcBef>
              <a:spcAft>
                <a:spcPts val="0"/>
              </a:spcAft>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solidFill>
          <a:schemeClr val="lt1"/>
        </a:solidFill>
      </p:bgPr>
    </p:bg>
    <p:spTree>
      <p:nvGrpSpPr>
        <p:cNvPr id="132" name="Shape 132"/>
        <p:cNvGrpSpPr/>
        <p:nvPr/>
      </p:nvGrpSpPr>
      <p:grpSpPr>
        <a:xfrm>
          <a:off x="0" y="0"/>
          <a:ext cx="0" cy="0"/>
          <a:chOff x="0" y="0"/>
          <a:chExt cx="0" cy="0"/>
        </a:xfrm>
      </p:grpSpPr>
      <p:sp>
        <p:nvSpPr>
          <p:cNvPr id="133" name="Google Shape;133;p21"/>
          <p:cNvSpPr/>
          <p:nvPr/>
        </p:nvSpPr>
        <p:spPr>
          <a:xfrm>
            <a:off x="-12844" y="870394"/>
            <a:ext cx="9156900" cy="43656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134" name="Google Shape;134;p21"/>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rtl="0" algn="l">
              <a:spcBef>
                <a:spcPts val="0"/>
              </a:spcBef>
              <a:spcAft>
                <a:spcPts val="0"/>
              </a:spcAft>
              <a:buClr>
                <a:srgbClr val="FFFFFF"/>
              </a:buClr>
              <a:buSzPts val="3000"/>
              <a:buFont typeface="Arial"/>
              <a:buNone/>
              <a:defRPr b="1" sz="3000">
                <a:solidFill>
                  <a:srgbClr val="FFFF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5" name="Google Shape;135;p21"/>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lvl1pPr indent="-342900" lvl="0" marL="457200" marR="0" rtl="0" algn="l">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rtl="0" algn="l">
              <a:spcBef>
                <a:spcPts val="360"/>
              </a:spcBef>
              <a:spcAft>
                <a:spcPts val="0"/>
              </a:spcAft>
              <a:buClr>
                <a:schemeClr val="accent1"/>
              </a:buClr>
              <a:buSzPts val="1800"/>
              <a:buChar char="–"/>
              <a:defRPr/>
            </a:lvl2pPr>
            <a:lvl3pPr indent="-342900" lvl="2" marL="1371600" rtl="0" algn="l">
              <a:spcBef>
                <a:spcPts val="360"/>
              </a:spcBef>
              <a:spcAft>
                <a:spcPts val="0"/>
              </a:spcAft>
              <a:buClr>
                <a:schemeClr val="accent1"/>
              </a:buClr>
              <a:buSzPts val="1800"/>
              <a:buChar char="•"/>
              <a:defRPr/>
            </a:lvl3pPr>
            <a:lvl4pPr indent="-342900" lvl="3" marL="1828800" rtl="0" algn="l">
              <a:spcBef>
                <a:spcPts val="360"/>
              </a:spcBef>
              <a:spcAft>
                <a:spcPts val="0"/>
              </a:spcAft>
              <a:buClr>
                <a:schemeClr val="accent1"/>
              </a:buClr>
              <a:buSzPts val="1800"/>
              <a:buChar char="–"/>
              <a:defRPr/>
            </a:lvl4pPr>
            <a:lvl5pPr indent="-342900" lvl="4" marL="2286000" rtl="0" algn="l">
              <a:spcBef>
                <a:spcPts val="360"/>
              </a:spcBef>
              <a:spcAft>
                <a:spcPts val="0"/>
              </a:spcAft>
              <a:buClr>
                <a:schemeClr val="accent1"/>
              </a:buClr>
              <a:buSzPts val="1800"/>
              <a:buChar char="»"/>
              <a:defRPr/>
            </a:lvl5pPr>
            <a:lvl6pPr indent="-342900" lvl="5" marL="2743200" rtl="0" algn="l">
              <a:spcBef>
                <a:spcPts val="360"/>
              </a:spcBef>
              <a:spcAft>
                <a:spcPts val="0"/>
              </a:spcAft>
              <a:buClr>
                <a:schemeClr val="lt1"/>
              </a:buClr>
              <a:buSzPts val="1800"/>
              <a:buChar char="•"/>
              <a:defRPr/>
            </a:lvl6pPr>
            <a:lvl7pPr indent="-342900" lvl="6" marL="3200400" rtl="0" algn="l">
              <a:spcBef>
                <a:spcPts val="360"/>
              </a:spcBef>
              <a:spcAft>
                <a:spcPts val="0"/>
              </a:spcAft>
              <a:buClr>
                <a:schemeClr val="lt1"/>
              </a:buClr>
              <a:buSzPts val="1800"/>
              <a:buChar char="•"/>
              <a:defRPr/>
            </a:lvl7pPr>
            <a:lvl8pPr indent="-342900" lvl="7" marL="3657600" rtl="0" algn="l">
              <a:spcBef>
                <a:spcPts val="360"/>
              </a:spcBef>
              <a:spcAft>
                <a:spcPts val="0"/>
              </a:spcAft>
              <a:buClr>
                <a:schemeClr val="lt1"/>
              </a:buClr>
              <a:buSzPts val="1800"/>
              <a:buChar char="•"/>
              <a:defRPr/>
            </a:lvl8pPr>
            <a:lvl9pPr indent="-342900" lvl="8" marL="4114800" rtl="0" algn="l">
              <a:spcBef>
                <a:spcPts val="360"/>
              </a:spcBef>
              <a:spcAft>
                <a:spcPts val="0"/>
              </a:spcAft>
              <a:buClr>
                <a:schemeClr val="lt1"/>
              </a:buClr>
              <a:buSzPts val="1800"/>
              <a:buChar char="•"/>
              <a:defRPr/>
            </a:lvl9pPr>
          </a:lstStyle>
          <a:p/>
        </p:txBody>
      </p:sp>
      <p:pic>
        <p:nvPicPr>
          <p:cNvPr id="136" name="Google Shape;136;p21"/>
          <p:cNvPicPr preferRelativeResize="0"/>
          <p:nvPr/>
        </p:nvPicPr>
        <p:blipFill rotWithShape="1">
          <a:blip r:embed="rId2">
            <a:alphaModFix/>
          </a:blip>
          <a:srcRect b="0" l="0" r="0" t="0"/>
          <a:stretch/>
        </p:blipFill>
        <p:spPr>
          <a:xfrm>
            <a:off x="7452320" y="188792"/>
            <a:ext cx="1444877" cy="66452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solidFill>
          <a:schemeClr val="lt1"/>
        </a:solidFill>
      </p:bgPr>
    </p:bg>
    <p:spTree>
      <p:nvGrpSpPr>
        <p:cNvPr id="19" name="Shape 19"/>
        <p:cNvGrpSpPr/>
        <p:nvPr/>
      </p:nvGrpSpPr>
      <p:grpSpPr>
        <a:xfrm>
          <a:off x="0" y="0"/>
          <a:ext cx="0" cy="0"/>
          <a:chOff x="0" y="0"/>
          <a:chExt cx="0" cy="0"/>
        </a:xfrm>
      </p:grpSpPr>
      <p:sp>
        <p:nvSpPr>
          <p:cNvPr id="20" name="Google Shape;20;p3"/>
          <p:cNvSpPr/>
          <p:nvPr/>
        </p:nvSpPr>
        <p:spPr>
          <a:xfrm>
            <a:off x="-12844" y="870394"/>
            <a:ext cx="9156900" cy="43656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1" name="Google Shape;21;p3"/>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28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3"/>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23" name="Google Shape;23;p3"/>
          <p:cNvPicPr preferRelativeResize="0"/>
          <p:nvPr/>
        </p:nvPicPr>
        <p:blipFill rotWithShape="1">
          <a:blip r:embed="rId2">
            <a:alphaModFix/>
          </a:blip>
          <a:srcRect b="0" l="0" r="0" t="0"/>
          <a:stretch/>
        </p:blipFill>
        <p:spPr>
          <a:xfrm>
            <a:off x="7459200" y="97200"/>
            <a:ext cx="1444877" cy="664522"/>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Title Slide">
  <p:cSld name="12_Title Slide">
    <p:bg>
      <p:bgPr>
        <a:gradFill>
          <a:gsLst>
            <a:gs pos="0">
              <a:schemeClr val="dk1"/>
            </a:gs>
            <a:gs pos="100000">
              <a:schemeClr val="dk1"/>
            </a:gs>
          </a:gsLst>
          <a:lin ang="8100019" scaled="0"/>
        </a:gradFill>
      </p:bgPr>
    </p:bg>
    <p:spTree>
      <p:nvGrpSpPr>
        <p:cNvPr id="137" name="Shape 137"/>
        <p:cNvGrpSpPr/>
        <p:nvPr/>
      </p:nvGrpSpPr>
      <p:grpSpPr>
        <a:xfrm>
          <a:off x="0" y="0"/>
          <a:ext cx="0" cy="0"/>
          <a:chOff x="0" y="0"/>
          <a:chExt cx="0" cy="0"/>
        </a:xfrm>
      </p:grpSpPr>
      <p:sp>
        <p:nvSpPr>
          <p:cNvPr id="138" name="Google Shape;138;p22"/>
          <p:cNvSpPr/>
          <p:nvPr/>
        </p:nvSpPr>
        <p:spPr>
          <a:xfrm>
            <a:off x="-36512" y="4358647"/>
            <a:ext cx="9200400" cy="792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39" name="Google Shape;139;p22"/>
          <p:cNvSpPr txBox="1"/>
          <p:nvPr>
            <p:ph idx="1" type="body"/>
          </p:nvPr>
        </p:nvSpPr>
        <p:spPr>
          <a:xfrm>
            <a:off x="1224056" y="1707654"/>
            <a:ext cx="6660300" cy="483600"/>
          </a:xfrm>
          <a:prstGeom prst="rect">
            <a:avLst/>
          </a:prstGeom>
          <a:noFill/>
          <a:ln>
            <a:noFill/>
          </a:ln>
        </p:spPr>
        <p:txBody>
          <a:bodyPr anchorCtr="0" anchor="t" bIns="0" lIns="0" spcFirstLastPara="1" rIns="0" wrap="square" tIns="0">
            <a:noAutofit/>
          </a:bodyPr>
          <a:lstStyle>
            <a:lvl1pPr indent="-228600" lvl="0" marL="457200" rtl="0" algn="l">
              <a:spcBef>
                <a:spcPts val="0"/>
              </a:spcBef>
              <a:spcAft>
                <a:spcPts val="0"/>
              </a:spcAft>
              <a:buClr>
                <a:srgbClr val="003087"/>
              </a:buClr>
              <a:buSzPts val="4000"/>
              <a:buNone/>
              <a:defRPr b="1" sz="4000">
                <a:solidFill>
                  <a:srgbClr val="003087"/>
                </a:solidFill>
                <a:latin typeface="Arial"/>
                <a:ea typeface="Arial"/>
                <a:cs typeface="Arial"/>
                <a:sym typeface="Arial"/>
              </a:defRPr>
            </a:lvl1pPr>
            <a:lvl2pPr indent="-342900" lvl="1" marL="914400" rtl="0" algn="l">
              <a:spcBef>
                <a:spcPts val="360"/>
              </a:spcBef>
              <a:spcAft>
                <a:spcPts val="0"/>
              </a:spcAft>
              <a:buClr>
                <a:schemeClr val="accent1"/>
              </a:buClr>
              <a:buSzPts val="1800"/>
              <a:buChar char="–"/>
              <a:defRPr/>
            </a:lvl2pPr>
            <a:lvl3pPr indent="-342900" lvl="2" marL="1371600" rtl="0" algn="l">
              <a:spcBef>
                <a:spcPts val="360"/>
              </a:spcBef>
              <a:spcAft>
                <a:spcPts val="0"/>
              </a:spcAft>
              <a:buClr>
                <a:schemeClr val="accent1"/>
              </a:buClr>
              <a:buSzPts val="1800"/>
              <a:buChar char="•"/>
              <a:defRPr/>
            </a:lvl3pPr>
            <a:lvl4pPr indent="-342900" lvl="3" marL="1828800" rtl="0" algn="l">
              <a:spcBef>
                <a:spcPts val="360"/>
              </a:spcBef>
              <a:spcAft>
                <a:spcPts val="0"/>
              </a:spcAft>
              <a:buClr>
                <a:schemeClr val="accent1"/>
              </a:buClr>
              <a:buSzPts val="1800"/>
              <a:buChar char="–"/>
              <a:defRPr/>
            </a:lvl4pPr>
            <a:lvl5pPr indent="-342900" lvl="4" marL="2286000" rtl="0" algn="l">
              <a:spcBef>
                <a:spcPts val="360"/>
              </a:spcBef>
              <a:spcAft>
                <a:spcPts val="0"/>
              </a:spcAft>
              <a:buClr>
                <a:schemeClr val="accent1"/>
              </a:buClr>
              <a:buSzPts val="1800"/>
              <a:buChar char="»"/>
              <a:defRPr/>
            </a:lvl5pPr>
            <a:lvl6pPr indent="-342900" lvl="5" marL="2743200" rtl="0" algn="l">
              <a:spcBef>
                <a:spcPts val="360"/>
              </a:spcBef>
              <a:spcAft>
                <a:spcPts val="0"/>
              </a:spcAft>
              <a:buClr>
                <a:schemeClr val="lt1"/>
              </a:buClr>
              <a:buSzPts val="1800"/>
              <a:buChar char="•"/>
              <a:defRPr/>
            </a:lvl6pPr>
            <a:lvl7pPr indent="-342900" lvl="6" marL="3200400" rtl="0" algn="l">
              <a:spcBef>
                <a:spcPts val="360"/>
              </a:spcBef>
              <a:spcAft>
                <a:spcPts val="0"/>
              </a:spcAft>
              <a:buClr>
                <a:schemeClr val="lt1"/>
              </a:buClr>
              <a:buSzPts val="1800"/>
              <a:buChar char="•"/>
              <a:defRPr/>
            </a:lvl7pPr>
            <a:lvl8pPr indent="-342900" lvl="7" marL="3657600" rtl="0" algn="l">
              <a:spcBef>
                <a:spcPts val="360"/>
              </a:spcBef>
              <a:spcAft>
                <a:spcPts val="0"/>
              </a:spcAft>
              <a:buClr>
                <a:schemeClr val="lt1"/>
              </a:buClr>
              <a:buSzPts val="1800"/>
              <a:buChar char="•"/>
              <a:defRPr/>
            </a:lvl8pPr>
            <a:lvl9pPr indent="-342900" lvl="8" marL="4114800" rtl="0" algn="l">
              <a:spcBef>
                <a:spcPts val="360"/>
              </a:spcBef>
              <a:spcAft>
                <a:spcPts val="0"/>
              </a:spcAft>
              <a:buClr>
                <a:schemeClr val="lt1"/>
              </a:buClr>
              <a:buSzPts val="1800"/>
              <a:buChar char="•"/>
              <a:defRPr/>
            </a:lvl9pPr>
          </a:lstStyle>
          <a:p/>
        </p:txBody>
      </p:sp>
      <p:sp>
        <p:nvSpPr>
          <p:cNvPr id="140" name="Google Shape;140;p22"/>
          <p:cNvSpPr txBox="1"/>
          <p:nvPr>
            <p:ph idx="2" type="body"/>
          </p:nvPr>
        </p:nvSpPr>
        <p:spPr>
          <a:xfrm>
            <a:off x="1209725" y="2487237"/>
            <a:ext cx="6660300" cy="444600"/>
          </a:xfrm>
          <a:prstGeom prst="rect">
            <a:avLst/>
          </a:prstGeom>
          <a:noFill/>
          <a:ln>
            <a:noFill/>
          </a:ln>
        </p:spPr>
        <p:txBody>
          <a:bodyPr anchorCtr="0" anchor="t" bIns="0" lIns="0" spcFirstLastPara="1" rIns="0" wrap="square" tIns="0">
            <a:noAutofit/>
          </a:bodyPr>
          <a:lstStyle>
            <a:lvl1pPr indent="-228600" lvl="0" marL="457200" rtl="0" algn="l">
              <a:spcBef>
                <a:spcPts val="420"/>
              </a:spcBef>
              <a:spcAft>
                <a:spcPts val="0"/>
              </a:spcAft>
              <a:buClr>
                <a:srgbClr val="FFFFFF"/>
              </a:buClr>
              <a:buSzPts val="2100"/>
              <a:buNone/>
              <a:defRPr b="1" sz="2100">
                <a:solidFill>
                  <a:srgbClr val="FFFFFF"/>
                </a:solidFill>
              </a:defRPr>
            </a:lvl1pPr>
            <a:lvl2pPr indent="-342900" lvl="1" marL="914400" rtl="0" algn="l">
              <a:spcBef>
                <a:spcPts val="360"/>
              </a:spcBef>
              <a:spcAft>
                <a:spcPts val="0"/>
              </a:spcAft>
              <a:buClr>
                <a:schemeClr val="accent1"/>
              </a:buClr>
              <a:buSzPts val="1800"/>
              <a:buChar char="–"/>
              <a:defRPr/>
            </a:lvl2pPr>
            <a:lvl3pPr indent="-342900" lvl="2" marL="1371600" rtl="0" algn="l">
              <a:spcBef>
                <a:spcPts val="360"/>
              </a:spcBef>
              <a:spcAft>
                <a:spcPts val="0"/>
              </a:spcAft>
              <a:buClr>
                <a:schemeClr val="accent1"/>
              </a:buClr>
              <a:buSzPts val="1800"/>
              <a:buChar char="•"/>
              <a:defRPr/>
            </a:lvl3pPr>
            <a:lvl4pPr indent="-342900" lvl="3" marL="1828800" rtl="0" algn="l">
              <a:spcBef>
                <a:spcPts val="360"/>
              </a:spcBef>
              <a:spcAft>
                <a:spcPts val="0"/>
              </a:spcAft>
              <a:buClr>
                <a:schemeClr val="accent1"/>
              </a:buClr>
              <a:buSzPts val="1800"/>
              <a:buChar char="–"/>
              <a:defRPr/>
            </a:lvl4pPr>
            <a:lvl5pPr indent="-342900" lvl="4" marL="2286000" rtl="0" algn="l">
              <a:spcBef>
                <a:spcPts val="360"/>
              </a:spcBef>
              <a:spcAft>
                <a:spcPts val="0"/>
              </a:spcAft>
              <a:buClr>
                <a:schemeClr val="accent1"/>
              </a:buClr>
              <a:buSzPts val="1800"/>
              <a:buChar char="»"/>
              <a:defRPr/>
            </a:lvl5pPr>
            <a:lvl6pPr indent="-342900" lvl="5" marL="2743200" rtl="0" algn="l">
              <a:spcBef>
                <a:spcPts val="360"/>
              </a:spcBef>
              <a:spcAft>
                <a:spcPts val="0"/>
              </a:spcAft>
              <a:buClr>
                <a:schemeClr val="lt1"/>
              </a:buClr>
              <a:buSzPts val="1800"/>
              <a:buChar char="•"/>
              <a:defRPr/>
            </a:lvl6pPr>
            <a:lvl7pPr indent="-342900" lvl="6" marL="3200400" rtl="0" algn="l">
              <a:spcBef>
                <a:spcPts val="360"/>
              </a:spcBef>
              <a:spcAft>
                <a:spcPts val="0"/>
              </a:spcAft>
              <a:buClr>
                <a:schemeClr val="lt1"/>
              </a:buClr>
              <a:buSzPts val="1800"/>
              <a:buChar char="•"/>
              <a:defRPr/>
            </a:lvl7pPr>
            <a:lvl8pPr indent="-342900" lvl="7" marL="3657600" rtl="0" algn="l">
              <a:spcBef>
                <a:spcPts val="360"/>
              </a:spcBef>
              <a:spcAft>
                <a:spcPts val="0"/>
              </a:spcAft>
              <a:buClr>
                <a:schemeClr val="lt1"/>
              </a:buClr>
              <a:buSzPts val="1800"/>
              <a:buChar char="•"/>
              <a:defRPr/>
            </a:lvl8pPr>
            <a:lvl9pPr indent="-342900" lvl="8" marL="4114800" rtl="0" algn="l">
              <a:spcBef>
                <a:spcPts val="360"/>
              </a:spcBef>
              <a:spcAft>
                <a:spcPts val="0"/>
              </a:spcAft>
              <a:buClr>
                <a:schemeClr val="lt1"/>
              </a:buClr>
              <a:buSzPts val="1800"/>
              <a:buChar char="•"/>
              <a:defRPr/>
            </a:lvl9pPr>
          </a:lstStyle>
          <a:p/>
        </p:txBody>
      </p:sp>
      <p:sp>
        <p:nvSpPr>
          <p:cNvPr id="141" name="Google Shape;141;p22"/>
          <p:cNvSpPr txBox="1"/>
          <p:nvPr>
            <p:ph idx="3" type="body"/>
          </p:nvPr>
        </p:nvSpPr>
        <p:spPr>
          <a:xfrm>
            <a:off x="4644008" y="4464000"/>
            <a:ext cx="3924000" cy="540000"/>
          </a:xfrm>
          <a:prstGeom prst="rect">
            <a:avLst/>
          </a:prstGeom>
          <a:noFill/>
          <a:ln>
            <a:noFill/>
          </a:ln>
        </p:spPr>
        <p:txBody>
          <a:bodyPr anchorCtr="0" anchor="t" bIns="0" lIns="0" spcFirstLastPara="1" rIns="0" wrap="square" tIns="0">
            <a:noAutofit/>
          </a:bodyPr>
          <a:lstStyle>
            <a:lvl1pPr indent="-228600" lvl="0" marL="457200" rtl="0" algn="r">
              <a:spcBef>
                <a:spcPts val="300"/>
              </a:spcBef>
              <a:spcAft>
                <a:spcPts val="0"/>
              </a:spcAft>
              <a:buClr>
                <a:srgbClr val="003087"/>
              </a:buClr>
              <a:buSzPts val="1500"/>
              <a:buNone/>
              <a:defRPr b="1" sz="1500">
                <a:solidFill>
                  <a:srgbClr val="003087"/>
                </a:solidFill>
              </a:defRPr>
            </a:lvl1pPr>
            <a:lvl2pPr indent="-342900" lvl="1" marL="914400" rtl="0" algn="l">
              <a:spcBef>
                <a:spcPts val="360"/>
              </a:spcBef>
              <a:spcAft>
                <a:spcPts val="0"/>
              </a:spcAft>
              <a:buClr>
                <a:schemeClr val="accent1"/>
              </a:buClr>
              <a:buSzPts val="1800"/>
              <a:buChar char="–"/>
              <a:defRPr/>
            </a:lvl2pPr>
            <a:lvl3pPr indent="-342900" lvl="2" marL="1371600" rtl="0" algn="l">
              <a:spcBef>
                <a:spcPts val="360"/>
              </a:spcBef>
              <a:spcAft>
                <a:spcPts val="0"/>
              </a:spcAft>
              <a:buClr>
                <a:schemeClr val="accent1"/>
              </a:buClr>
              <a:buSzPts val="1800"/>
              <a:buChar char="•"/>
              <a:defRPr/>
            </a:lvl3pPr>
            <a:lvl4pPr indent="-342900" lvl="3" marL="1828800" rtl="0" algn="l">
              <a:spcBef>
                <a:spcPts val="360"/>
              </a:spcBef>
              <a:spcAft>
                <a:spcPts val="0"/>
              </a:spcAft>
              <a:buClr>
                <a:schemeClr val="accent1"/>
              </a:buClr>
              <a:buSzPts val="1800"/>
              <a:buChar char="–"/>
              <a:defRPr/>
            </a:lvl4pPr>
            <a:lvl5pPr indent="-342900" lvl="4" marL="2286000" rtl="0" algn="l">
              <a:spcBef>
                <a:spcPts val="360"/>
              </a:spcBef>
              <a:spcAft>
                <a:spcPts val="0"/>
              </a:spcAft>
              <a:buClr>
                <a:schemeClr val="accent1"/>
              </a:buClr>
              <a:buSzPts val="1800"/>
              <a:buChar char="»"/>
              <a:defRPr/>
            </a:lvl5pPr>
            <a:lvl6pPr indent="-342900" lvl="5" marL="2743200" rtl="0" algn="l">
              <a:spcBef>
                <a:spcPts val="360"/>
              </a:spcBef>
              <a:spcAft>
                <a:spcPts val="0"/>
              </a:spcAft>
              <a:buClr>
                <a:schemeClr val="lt1"/>
              </a:buClr>
              <a:buSzPts val="1800"/>
              <a:buChar char="•"/>
              <a:defRPr/>
            </a:lvl6pPr>
            <a:lvl7pPr indent="-342900" lvl="6" marL="3200400" rtl="0" algn="l">
              <a:spcBef>
                <a:spcPts val="360"/>
              </a:spcBef>
              <a:spcAft>
                <a:spcPts val="0"/>
              </a:spcAft>
              <a:buClr>
                <a:schemeClr val="lt1"/>
              </a:buClr>
              <a:buSzPts val="1800"/>
              <a:buChar char="•"/>
              <a:defRPr/>
            </a:lvl7pPr>
            <a:lvl8pPr indent="-342900" lvl="7" marL="3657600" rtl="0" algn="l">
              <a:spcBef>
                <a:spcPts val="360"/>
              </a:spcBef>
              <a:spcAft>
                <a:spcPts val="0"/>
              </a:spcAft>
              <a:buClr>
                <a:schemeClr val="lt1"/>
              </a:buClr>
              <a:buSzPts val="1800"/>
              <a:buChar char="•"/>
              <a:defRPr/>
            </a:lvl8pPr>
            <a:lvl9pPr indent="-342900" lvl="8" marL="4114800" rtl="0" algn="l">
              <a:spcBef>
                <a:spcPts val="360"/>
              </a:spcBef>
              <a:spcAft>
                <a:spcPts val="0"/>
              </a:spcAft>
              <a:buClr>
                <a:schemeClr val="lt1"/>
              </a:buClr>
              <a:buSzPts val="1800"/>
              <a:buChar char="•"/>
              <a:defRPr/>
            </a:lvl9pPr>
          </a:lstStyle>
          <a:p/>
        </p:txBody>
      </p:sp>
      <p:pic>
        <p:nvPicPr>
          <p:cNvPr id="142" name="Google Shape;142;p22"/>
          <p:cNvPicPr preferRelativeResize="0"/>
          <p:nvPr/>
        </p:nvPicPr>
        <p:blipFill rotWithShape="1">
          <a:blip r:embed="rId2">
            <a:alphaModFix/>
          </a:blip>
          <a:srcRect b="0" l="0" r="0" t="0"/>
          <a:stretch/>
        </p:blipFill>
        <p:spPr>
          <a:xfrm>
            <a:off x="7452320" y="195486"/>
            <a:ext cx="1495941" cy="68813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and Content">
  <p:cSld name="4_Title and Content">
    <p:bg>
      <p:bgPr>
        <a:solidFill>
          <a:srgbClr val="FFFFFF"/>
        </a:solidFill>
      </p:bgPr>
    </p:bg>
    <p:spTree>
      <p:nvGrpSpPr>
        <p:cNvPr id="143" name="Shape 143"/>
        <p:cNvGrpSpPr/>
        <p:nvPr/>
      </p:nvGrpSpPr>
      <p:grpSpPr>
        <a:xfrm>
          <a:off x="0" y="0"/>
          <a:ext cx="0" cy="0"/>
          <a:chOff x="0" y="0"/>
          <a:chExt cx="0" cy="0"/>
        </a:xfrm>
      </p:grpSpPr>
      <p:sp>
        <p:nvSpPr>
          <p:cNvPr id="144" name="Google Shape;144;p23"/>
          <p:cNvSpPr/>
          <p:nvPr/>
        </p:nvSpPr>
        <p:spPr>
          <a:xfrm>
            <a:off x="4644008" y="0"/>
            <a:ext cx="4509000" cy="51435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45" name="Google Shape;145;p23"/>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rtl="0" algn="l">
              <a:spcBef>
                <a:spcPts val="0"/>
              </a:spcBef>
              <a:spcAft>
                <a:spcPts val="0"/>
              </a:spcAft>
              <a:buClr>
                <a:srgbClr val="FFFFFF"/>
              </a:buClr>
              <a:buSzPts val="3000"/>
              <a:buFont typeface="Arial"/>
              <a:buNone/>
              <a:defRPr b="1" sz="3000">
                <a:solidFill>
                  <a:srgbClr val="FFFF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6" name="Google Shape;146;p23"/>
          <p:cNvSpPr txBox="1"/>
          <p:nvPr>
            <p:ph idx="1" type="body"/>
          </p:nvPr>
        </p:nvSpPr>
        <p:spPr>
          <a:xfrm>
            <a:off x="467544" y="1131590"/>
            <a:ext cx="4032300" cy="3384600"/>
          </a:xfrm>
          <a:prstGeom prst="rect">
            <a:avLst/>
          </a:prstGeom>
          <a:noFill/>
          <a:ln>
            <a:noFill/>
          </a:ln>
        </p:spPr>
        <p:txBody>
          <a:bodyPr anchorCtr="0" anchor="t" bIns="45700" lIns="91425" spcFirstLastPara="1" rIns="91425" wrap="square" tIns="45700">
            <a:noAutofit/>
          </a:bodyPr>
          <a:lstStyle>
            <a:lvl1pPr indent="-342900" lvl="0" marL="457200" marR="0" rtl="0" algn="l">
              <a:lnSpc>
                <a:spcPct val="100000"/>
              </a:lnSpc>
              <a:spcBef>
                <a:spcPts val="0"/>
              </a:spcBef>
              <a:spcAft>
                <a:spcPts val="0"/>
              </a:spcAft>
              <a:buClr>
                <a:schemeClr val="accent1"/>
              </a:buClr>
              <a:buSzPts val="1800"/>
              <a:buFont typeface="Arial"/>
              <a:buChar char="•"/>
              <a:defRPr sz="1800">
                <a:solidFill>
                  <a:schemeClr val="accent1"/>
                </a:solidFill>
              </a:defRPr>
            </a:lvl1pPr>
            <a:lvl2pPr indent="-342900" lvl="1" marL="914400" rtl="0" algn="l">
              <a:spcBef>
                <a:spcPts val="360"/>
              </a:spcBef>
              <a:spcAft>
                <a:spcPts val="0"/>
              </a:spcAft>
              <a:buClr>
                <a:schemeClr val="accent1"/>
              </a:buClr>
              <a:buSzPts val="1800"/>
              <a:buChar char="–"/>
              <a:defRPr/>
            </a:lvl2pPr>
            <a:lvl3pPr indent="-342900" lvl="2" marL="1371600" rtl="0" algn="l">
              <a:spcBef>
                <a:spcPts val="360"/>
              </a:spcBef>
              <a:spcAft>
                <a:spcPts val="0"/>
              </a:spcAft>
              <a:buClr>
                <a:schemeClr val="accent1"/>
              </a:buClr>
              <a:buSzPts val="1800"/>
              <a:buChar char="•"/>
              <a:defRPr/>
            </a:lvl3pPr>
            <a:lvl4pPr indent="-342900" lvl="3" marL="1828800" rtl="0" algn="l">
              <a:spcBef>
                <a:spcPts val="360"/>
              </a:spcBef>
              <a:spcAft>
                <a:spcPts val="0"/>
              </a:spcAft>
              <a:buClr>
                <a:schemeClr val="accent1"/>
              </a:buClr>
              <a:buSzPts val="1800"/>
              <a:buChar char="–"/>
              <a:defRPr/>
            </a:lvl4pPr>
            <a:lvl5pPr indent="-342900" lvl="4" marL="2286000" rtl="0" algn="l">
              <a:spcBef>
                <a:spcPts val="360"/>
              </a:spcBef>
              <a:spcAft>
                <a:spcPts val="0"/>
              </a:spcAft>
              <a:buClr>
                <a:schemeClr val="accent1"/>
              </a:buClr>
              <a:buSzPts val="1800"/>
              <a:buChar char="»"/>
              <a:defRPr/>
            </a:lvl5pPr>
            <a:lvl6pPr indent="-342900" lvl="5" marL="2743200" rtl="0" algn="l">
              <a:spcBef>
                <a:spcPts val="360"/>
              </a:spcBef>
              <a:spcAft>
                <a:spcPts val="0"/>
              </a:spcAft>
              <a:buClr>
                <a:schemeClr val="lt1"/>
              </a:buClr>
              <a:buSzPts val="1800"/>
              <a:buChar char="•"/>
              <a:defRPr/>
            </a:lvl6pPr>
            <a:lvl7pPr indent="-342900" lvl="6" marL="3200400" rtl="0" algn="l">
              <a:spcBef>
                <a:spcPts val="360"/>
              </a:spcBef>
              <a:spcAft>
                <a:spcPts val="0"/>
              </a:spcAft>
              <a:buClr>
                <a:schemeClr val="lt1"/>
              </a:buClr>
              <a:buSzPts val="1800"/>
              <a:buChar char="•"/>
              <a:defRPr/>
            </a:lvl7pPr>
            <a:lvl8pPr indent="-342900" lvl="7" marL="3657600" rtl="0" algn="l">
              <a:spcBef>
                <a:spcPts val="360"/>
              </a:spcBef>
              <a:spcAft>
                <a:spcPts val="0"/>
              </a:spcAft>
              <a:buClr>
                <a:schemeClr val="lt1"/>
              </a:buClr>
              <a:buSzPts val="1800"/>
              <a:buChar char="•"/>
              <a:defRPr/>
            </a:lvl8pPr>
            <a:lvl9pPr indent="-342900" lvl="8" marL="4114800" rtl="0" algn="l">
              <a:spcBef>
                <a:spcPts val="360"/>
              </a:spcBef>
              <a:spcAft>
                <a:spcPts val="0"/>
              </a:spcAft>
              <a:buClr>
                <a:schemeClr val="lt1"/>
              </a:buClr>
              <a:buSzPts val="1800"/>
              <a:buChar char="•"/>
              <a:defRPr/>
            </a:lvl9pPr>
          </a:lstStyle>
          <a:p/>
        </p:txBody>
      </p:sp>
      <p:pic>
        <p:nvPicPr>
          <p:cNvPr id="147" name="Google Shape;147;p23"/>
          <p:cNvPicPr preferRelativeResize="0"/>
          <p:nvPr/>
        </p:nvPicPr>
        <p:blipFill rotWithShape="1">
          <a:blip r:embed="rId2">
            <a:alphaModFix/>
          </a:blip>
          <a:srcRect b="0" l="0" r="0" t="0"/>
          <a:stretch/>
        </p:blipFill>
        <p:spPr>
          <a:xfrm>
            <a:off x="7452320" y="195486"/>
            <a:ext cx="1495941" cy="688133"/>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and Content">
  <p:cSld name="3_Title and Content">
    <p:bg>
      <p:bgPr>
        <a:solidFill>
          <a:schemeClr val="lt2"/>
        </a:solidFill>
      </p:bgPr>
    </p:bg>
    <p:spTree>
      <p:nvGrpSpPr>
        <p:cNvPr id="148" name="Shape 148"/>
        <p:cNvGrpSpPr/>
        <p:nvPr/>
      </p:nvGrpSpPr>
      <p:grpSpPr>
        <a:xfrm>
          <a:off x="0" y="0"/>
          <a:ext cx="0" cy="0"/>
          <a:chOff x="0" y="0"/>
          <a:chExt cx="0" cy="0"/>
        </a:xfrm>
      </p:grpSpPr>
      <p:sp>
        <p:nvSpPr>
          <p:cNvPr id="149" name="Google Shape;149;p24"/>
          <p:cNvSpPr/>
          <p:nvPr/>
        </p:nvSpPr>
        <p:spPr>
          <a:xfrm>
            <a:off x="4754880" y="0"/>
            <a:ext cx="4389000" cy="5163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0" name="Google Shape;150;p24"/>
          <p:cNvSpPr txBox="1"/>
          <p:nvPr>
            <p:ph idx="12" type="sldNum"/>
          </p:nvPr>
        </p:nvSpPr>
        <p:spPr>
          <a:xfrm>
            <a:off x="6300192" y="4731990"/>
            <a:ext cx="21336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sz="1000">
                <a:solidFill>
                  <a:schemeClr val="dk1"/>
                </a:solidFill>
                <a:latin typeface="Arial"/>
                <a:ea typeface="Arial"/>
                <a:cs typeface="Arial"/>
                <a:sym typeface="Arial"/>
              </a:defRPr>
            </a:lvl1pPr>
            <a:lvl2pPr indent="0" lvl="1" marL="0" rtl="0" algn="r">
              <a:spcBef>
                <a:spcPts val="0"/>
              </a:spcBef>
              <a:buNone/>
              <a:defRPr sz="1000">
                <a:solidFill>
                  <a:schemeClr val="dk1"/>
                </a:solidFill>
                <a:latin typeface="Arial"/>
                <a:ea typeface="Arial"/>
                <a:cs typeface="Arial"/>
                <a:sym typeface="Arial"/>
              </a:defRPr>
            </a:lvl2pPr>
            <a:lvl3pPr indent="0" lvl="2" marL="0" rtl="0" algn="r">
              <a:spcBef>
                <a:spcPts val="0"/>
              </a:spcBef>
              <a:buNone/>
              <a:defRPr sz="1000">
                <a:solidFill>
                  <a:schemeClr val="dk1"/>
                </a:solidFill>
                <a:latin typeface="Arial"/>
                <a:ea typeface="Arial"/>
                <a:cs typeface="Arial"/>
                <a:sym typeface="Arial"/>
              </a:defRPr>
            </a:lvl3pPr>
            <a:lvl4pPr indent="0" lvl="3" marL="0" rtl="0" algn="r">
              <a:spcBef>
                <a:spcPts val="0"/>
              </a:spcBef>
              <a:buNone/>
              <a:defRPr sz="1000">
                <a:solidFill>
                  <a:schemeClr val="dk1"/>
                </a:solidFill>
                <a:latin typeface="Arial"/>
                <a:ea typeface="Arial"/>
                <a:cs typeface="Arial"/>
                <a:sym typeface="Arial"/>
              </a:defRPr>
            </a:lvl4pPr>
            <a:lvl5pPr indent="0" lvl="4" marL="0" rtl="0" algn="r">
              <a:spcBef>
                <a:spcPts val="0"/>
              </a:spcBef>
              <a:buNone/>
              <a:defRPr sz="1000">
                <a:solidFill>
                  <a:schemeClr val="dk1"/>
                </a:solidFill>
                <a:latin typeface="Arial"/>
                <a:ea typeface="Arial"/>
                <a:cs typeface="Arial"/>
                <a:sym typeface="Arial"/>
              </a:defRPr>
            </a:lvl5pPr>
            <a:lvl6pPr indent="0" lvl="5" marL="0" rtl="0" algn="r">
              <a:spcBef>
                <a:spcPts val="0"/>
              </a:spcBef>
              <a:buNone/>
              <a:defRPr sz="1000">
                <a:solidFill>
                  <a:schemeClr val="dk1"/>
                </a:solidFill>
                <a:latin typeface="Arial"/>
                <a:ea typeface="Arial"/>
                <a:cs typeface="Arial"/>
                <a:sym typeface="Arial"/>
              </a:defRPr>
            </a:lvl6pPr>
            <a:lvl7pPr indent="0" lvl="6" marL="0" rtl="0" algn="r">
              <a:spcBef>
                <a:spcPts val="0"/>
              </a:spcBef>
              <a:buNone/>
              <a:defRPr sz="1000">
                <a:solidFill>
                  <a:schemeClr val="dk1"/>
                </a:solidFill>
                <a:latin typeface="Arial"/>
                <a:ea typeface="Arial"/>
                <a:cs typeface="Arial"/>
                <a:sym typeface="Arial"/>
              </a:defRPr>
            </a:lvl7pPr>
            <a:lvl8pPr indent="0" lvl="7" marL="0" rtl="0" algn="r">
              <a:spcBef>
                <a:spcPts val="0"/>
              </a:spcBef>
              <a:buNone/>
              <a:defRPr sz="1000">
                <a:solidFill>
                  <a:schemeClr val="dk1"/>
                </a:solidFill>
                <a:latin typeface="Arial"/>
                <a:ea typeface="Arial"/>
                <a:cs typeface="Arial"/>
                <a:sym typeface="Arial"/>
              </a:defRPr>
            </a:lvl8pPr>
            <a:lvl9pPr indent="0" lvl="8" marL="0" rtl="0" algn="r">
              <a:spcBef>
                <a:spcPts val="0"/>
              </a:spcBef>
              <a:buNone/>
              <a:defRPr sz="1000">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24"/>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rtl="0" algn="l">
              <a:spcBef>
                <a:spcPts val="0"/>
              </a:spcBef>
              <a:spcAft>
                <a:spcPts val="0"/>
              </a:spcAft>
              <a:buClr>
                <a:srgbClr val="FFFFFF"/>
              </a:buClr>
              <a:buSzPts val="3000"/>
              <a:buFont typeface="Arial"/>
              <a:buNone/>
              <a:defRPr b="1" sz="3000">
                <a:solidFill>
                  <a:srgbClr val="FFFF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2" name="Google Shape;152;p24"/>
          <p:cNvSpPr txBox="1"/>
          <p:nvPr>
            <p:ph idx="1" type="body"/>
          </p:nvPr>
        </p:nvSpPr>
        <p:spPr>
          <a:xfrm>
            <a:off x="467544" y="1131590"/>
            <a:ext cx="4032300" cy="3384600"/>
          </a:xfrm>
          <a:prstGeom prst="rect">
            <a:avLst/>
          </a:prstGeom>
          <a:noFill/>
          <a:ln>
            <a:noFill/>
          </a:ln>
        </p:spPr>
        <p:txBody>
          <a:bodyPr anchorCtr="0" anchor="t" bIns="45700" lIns="91425" spcFirstLastPara="1" rIns="91425" wrap="square" tIns="45700">
            <a:noAutofit/>
          </a:bodyPr>
          <a:lstStyle>
            <a:lvl1pPr indent="-342900" lvl="0" marL="457200" marR="0" rtl="0" algn="l">
              <a:lnSpc>
                <a:spcPct val="100000"/>
              </a:lnSpc>
              <a:spcBef>
                <a:spcPts val="0"/>
              </a:spcBef>
              <a:spcAft>
                <a:spcPts val="0"/>
              </a:spcAft>
              <a:buClr>
                <a:srgbClr val="FFFFFF"/>
              </a:buClr>
              <a:buSzPts val="1800"/>
              <a:buFont typeface="Arial"/>
              <a:buChar char="•"/>
              <a:defRPr sz="1800">
                <a:solidFill>
                  <a:srgbClr val="FFFFFF"/>
                </a:solidFill>
              </a:defRPr>
            </a:lvl1pPr>
            <a:lvl2pPr indent="-342900" lvl="1" marL="914400" rtl="0" algn="l">
              <a:spcBef>
                <a:spcPts val="360"/>
              </a:spcBef>
              <a:spcAft>
                <a:spcPts val="0"/>
              </a:spcAft>
              <a:buClr>
                <a:schemeClr val="accent1"/>
              </a:buClr>
              <a:buSzPts val="1800"/>
              <a:buChar char="–"/>
              <a:defRPr/>
            </a:lvl2pPr>
            <a:lvl3pPr indent="-342900" lvl="2" marL="1371600" rtl="0" algn="l">
              <a:spcBef>
                <a:spcPts val="360"/>
              </a:spcBef>
              <a:spcAft>
                <a:spcPts val="0"/>
              </a:spcAft>
              <a:buClr>
                <a:schemeClr val="accent1"/>
              </a:buClr>
              <a:buSzPts val="1800"/>
              <a:buChar char="•"/>
              <a:defRPr/>
            </a:lvl3pPr>
            <a:lvl4pPr indent="-342900" lvl="3" marL="1828800" rtl="0" algn="l">
              <a:spcBef>
                <a:spcPts val="360"/>
              </a:spcBef>
              <a:spcAft>
                <a:spcPts val="0"/>
              </a:spcAft>
              <a:buClr>
                <a:schemeClr val="accent1"/>
              </a:buClr>
              <a:buSzPts val="1800"/>
              <a:buChar char="–"/>
              <a:defRPr/>
            </a:lvl4pPr>
            <a:lvl5pPr indent="-342900" lvl="4" marL="2286000" rtl="0" algn="l">
              <a:spcBef>
                <a:spcPts val="360"/>
              </a:spcBef>
              <a:spcAft>
                <a:spcPts val="0"/>
              </a:spcAft>
              <a:buClr>
                <a:schemeClr val="accent1"/>
              </a:buClr>
              <a:buSzPts val="1800"/>
              <a:buChar char="»"/>
              <a:defRPr/>
            </a:lvl5pPr>
            <a:lvl6pPr indent="-342900" lvl="5" marL="2743200" rtl="0" algn="l">
              <a:spcBef>
                <a:spcPts val="360"/>
              </a:spcBef>
              <a:spcAft>
                <a:spcPts val="0"/>
              </a:spcAft>
              <a:buClr>
                <a:schemeClr val="lt1"/>
              </a:buClr>
              <a:buSzPts val="1800"/>
              <a:buChar char="•"/>
              <a:defRPr/>
            </a:lvl6pPr>
            <a:lvl7pPr indent="-342900" lvl="6" marL="3200400" rtl="0" algn="l">
              <a:spcBef>
                <a:spcPts val="360"/>
              </a:spcBef>
              <a:spcAft>
                <a:spcPts val="0"/>
              </a:spcAft>
              <a:buClr>
                <a:schemeClr val="lt1"/>
              </a:buClr>
              <a:buSzPts val="1800"/>
              <a:buChar char="•"/>
              <a:defRPr/>
            </a:lvl7pPr>
            <a:lvl8pPr indent="-342900" lvl="7" marL="3657600" rtl="0" algn="l">
              <a:spcBef>
                <a:spcPts val="360"/>
              </a:spcBef>
              <a:spcAft>
                <a:spcPts val="0"/>
              </a:spcAft>
              <a:buClr>
                <a:schemeClr val="lt1"/>
              </a:buClr>
              <a:buSzPts val="1800"/>
              <a:buChar char="•"/>
              <a:defRPr/>
            </a:lvl8pPr>
            <a:lvl9pPr indent="-342900" lvl="8" marL="4114800" rtl="0" algn="l">
              <a:spcBef>
                <a:spcPts val="360"/>
              </a:spcBef>
              <a:spcAft>
                <a:spcPts val="0"/>
              </a:spcAft>
              <a:buClr>
                <a:schemeClr val="lt1"/>
              </a:buClr>
              <a:buSzPts val="1800"/>
              <a:buChar char="•"/>
              <a:defRPr/>
            </a:lvl9pPr>
          </a:lstStyle>
          <a:p/>
        </p:txBody>
      </p:sp>
      <p:pic>
        <p:nvPicPr>
          <p:cNvPr id="153" name="Google Shape;153;p24"/>
          <p:cNvPicPr preferRelativeResize="0"/>
          <p:nvPr/>
        </p:nvPicPr>
        <p:blipFill rotWithShape="1">
          <a:blip r:embed="rId2">
            <a:alphaModFix/>
          </a:blip>
          <a:srcRect b="0" l="0" r="0" t="0"/>
          <a:stretch/>
        </p:blipFill>
        <p:spPr>
          <a:xfrm>
            <a:off x="7452320" y="195486"/>
            <a:ext cx="1495941" cy="688133"/>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and Content">
  <p:cSld name="5_Title and Content">
    <p:bg>
      <p:bgPr>
        <a:solidFill>
          <a:srgbClr val="FFFFFF"/>
        </a:solidFill>
      </p:bgPr>
    </p:bg>
    <p:spTree>
      <p:nvGrpSpPr>
        <p:cNvPr id="154" name="Shape 154"/>
        <p:cNvGrpSpPr/>
        <p:nvPr/>
      </p:nvGrpSpPr>
      <p:grpSpPr>
        <a:xfrm>
          <a:off x="0" y="0"/>
          <a:ext cx="0" cy="0"/>
          <a:chOff x="0" y="0"/>
          <a:chExt cx="0" cy="0"/>
        </a:xfrm>
      </p:grpSpPr>
      <p:sp>
        <p:nvSpPr>
          <p:cNvPr id="155" name="Google Shape;155;p25"/>
          <p:cNvSpPr/>
          <p:nvPr/>
        </p:nvSpPr>
        <p:spPr>
          <a:xfrm>
            <a:off x="-12844" y="870394"/>
            <a:ext cx="9156900" cy="4273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56" name="Google Shape;156;p25"/>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rtl="0" algn="l">
              <a:spcBef>
                <a:spcPts val="0"/>
              </a:spcBef>
              <a:spcAft>
                <a:spcPts val="0"/>
              </a:spcAft>
              <a:buClr>
                <a:srgbClr val="FFFFFF"/>
              </a:buClr>
              <a:buSzPts val="3000"/>
              <a:buFont typeface="Arial"/>
              <a:buNone/>
              <a:defRPr b="1" sz="3000">
                <a:solidFill>
                  <a:srgbClr val="FFFF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7" name="Google Shape;157;p25"/>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lvl1pPr indent="-342900" lvl="0" marL="457200" marR="0" rtl="0" algn="l">
              <a:lnSpc>
                <a:spcPct val="100000"/>
              </a:lnSpc>
              <a:spcBef>
                <a:spcPts val="0"/>
              </a:spcBef>
              <a:spcAft>
                <a:spcPts val="0"/>
              </a:spcAft>
              <a:buClr>
                <a:srgbClr val="FFFFFF"/>
              </a:buClr>
              <a:buSzPts val="1800"/>
              <a:buFont typeface="Arial"/>
              <a:buChar char="•"/>
              <a:defRPr sz="1800">
                <a:solidFill>
                  <a:srgbClr val="FFFFFF"/>
                </a:solidFill>
              </a:defRPr>
            </a:lvl1pPr>
            <a:lvl2pPr indent="-342900" lvl="1" marL="914400" rtl="0" algn="l">
              <a:spcBef>
                <a:spcPts val="360"/>
              </a:spcBef>
              <a:spcAft>
                <a:spcPts val="0"/>
              </a:spcAft>
              <a:buClr>
                <a:schemeClr val="accent1"/>
              </a:buClr>
              <a:buSzPts val="1800"/>
              <a:buChar char="–"/>
              <a:defRPr/>
            </a:lvl2pPr>
            <a:lvl3pPr indent="-342900" lvl="2" marL="1371600" rtl="0" algn="l">
              <a:spcBef>
                <a:spcPts val="360"/>
              </a:spcBef>
              <a:spcAft>
                <a:spcPts val="0"/>
              </a:spcAft>
              <a:buClr>
                <a:schemeClr val="accent1"/>
              </a:buClr>
              <a:buSzPts val="1800"/>
              <a:buChar char="•"/>
              <a:defRPr/>
            </a:lvl3pPr>
            <a:lvl4pPr indent="-342900" lvl="3" marL="1828800" rtl="0" algn="l">
              <a:spcBef>
                <a:spcPts val="360"/>
              </a:spcBef>
              <a:spcAft>
                <a:spcPts val="0"/>
              </a:spcAft>
              <a:buClr>
                <a:schemeClr val="accent1"/>
              </a:buClr>
              <a:buSzPts val="1800"/>
              <a:buChar char="–"/>
              <a:defRPr/>
            </a:lvl4pPr>
            <a:lvl5pPr indent="-342900" lvl="4" marL="2286000" rtl="0" algn="l">
              <a:spcBef>
                <a:spcPts val="360"/>
              </a:spcBef>
              <a:spcAft>
                <a:spcPts val="0"/>
              </a:spcAft>
              <a:buClr>
                <a:schemeClr val="accent1"/>
              </a:buClr>
              <a:buSzPts val="1800"/>
              <a:buChar char="»"/>
              <a:defRPr/>
            </a:lvl5pPr>
            <a:lvl6pPr indent="-342900" lvl="5" marL="2743200" rtl="0" algn="l">
              <a:spcBef>
                <a:spcPts val="360"/>
              </a:spcBef>
              <a:spcAft>
                <a:spcPts val="0"/>
              </a:spcAft>
              <a:buClr>
                <a:schemeClr val="lt1"/>
              </a:buClr>
              <a:buSzPts val="1800"/>
              <a:buChar char="•"/>
              <a:defRPr/>
            </a:lvl6pPr>
            <a:lvl7pPr indent="-342900" lvl="6" marL="3200400" rtl="0" algn="l">
              <a:spcBef>
                <a:spcPts val="360"/>
              </a:spcBef>
              <a:spcAft>
                <a:spcPts val="0"/>
              </a:spcAft>
              <a:buClr>
                <a:schemeClr val="lt1"/>
              </a:buClr>
              <a:buSzPts val="1800"/>
              <a:buChar char="•"/>
              <a:defRPr/>
            </a:lvl7pPr>
            <a:lvl8pPr indent="-342900" lvl="7" marL="3657600" rtl="0" algn="l">
              <a:spcBef>
                <a:spcPts val="360"/>
              </a:spcBef>
              <a:spcAft>
                <a:spcPts val="0"/>
              </a:spcAft>
              <a:buClr>
                <a:schemeClr val="lt1"/>
              </a:buClr>
              <a:buSzPts val="1800"/>
              <a:buChar char="•"/>
              <a:defRPr/>
            </a:lvl8pPr>
            <a:lvl9pPr indent="-342900" lvl="8" marL="4114800" rtl="0" algn="l">
              <a:spcBef>
                <a:spcPts val="360"/>
              </a:spcBef>
              <a:spcAft>
                <a:spcPts val="0"/>
              </a:spcAft>
              <a:buClr>
                <a:schemeClr val="lt1"/>
              </a:buClr>
              <a:buSzPts val="1800"/>
              <a:buChar char="•"/>
              <a:defRPr/>
            </a:lvl9pPr>
          </a:lstStyle>
          <a:p/>
        </p:txBody>
      </p:sp>
      <p:pic>
        <p:nvPicPr>
          <p:cNvPr id="158" name="Google Shape;158;p25"/>
          <p:cNvPicPr preferRelativeResize="0"/>
          <p:nvPr/>
        </p:nvPicPr>
        <p:blipFill rotWithShape="1">
          <a:blip r:embed="rId2">
            <a:alphaModFix/>
          </a:blip>
          <a:srcRect b="0" l="0" r="0" t="0"/>
          <a:stretch/>
        </p:blipFill>
        <p:spPr>
          <a:xfrm>
            <a:off x="7351573" y="169688"/>
            <a:ext cx="1495941" cy="688133"/>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itle and Content">
  <p:cSld name="6_Title and Content">
    <p:bg>
      <p:bgPr>
        <a:solidFill>
          <a:srgbClr val="FFFFFF"/>
        </a:solidFill>
      </p:bgPr>
    </p:bg>
    <p:spTree>
      <p:nvGrpSpPr>
        <p:cNvPr id="159" name="Shape 159"/>
        <p:cNvGrpSpPr/>
        <p:nvPr/>
      </p:nvGrpSpPr>
      <p:grpSpPr>
        <a:xfrm>
          <a:off x="0" y="0"/>
          <a:ext cx="0" cy="0"/>
          <a:chOff x="0" y="0"/>
          <a:chExt cx="0" cy="0"/>
        </a:xfrm>
      </p:grpSpPr>
      <p:sp>
        <p:nvSpPr>
          <p:cNvPr id="160" name="Google Shape;160;p26"/>
          <p:cNvSpPr/>
          <p:nvPr/>
        </p:nvSpPr>
        <p:spPr>
          <a:xfrm>
            <a:off x="4788024" y="0"/>
            <a:ext cx="4356000" cy="51435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1" name="Google Shape;161;p26"/>
          <p:cNvSpPr txBox="1"/>
          <p:nvPr>
            <p:ph idx="12" type="sldNum"/>
          </p:nvPr>
        </p:nvSpPr>
        <p:spPr>
          <a:xfrm>
            <a:off x="6300192" y="4731990"/>
            <a:ext cx="2133600" cy="273900"/>
          </a:xfrm>
          <a:prstGeom prst="rect">
            <a:avLst/>
          </a:prstGeom>
          <a:noFill/>
          <a:ln>
            <a:noFill/>
          </a:ln>
        </p:spPr>
        <p:txBody>
          <a:bodyPr anchorCtr="0" anchor="ctr" bIns="45700" lIns="91425" spcFirstLastPara="1" rIns="91425" wrap="square" tIns="45700">
            <a:noAutofit/>
          </a:bodyPr>
          <a:lstStyle>
            <a:lvl1pPr indent="0" lvl="0" marL="0" rtl="0" algn="r">
              <a:spcBef>
                <a:spcPts val="0"/>
              </a:spcBef>
              <a:buNone/>
              <a:defRPr sz="1000">
                <a:solidFill>
                  <a:schemeClr val="dk1"/>
                </a:solidFill>
                <a:latin typeface="Arial"/>
                <a:ea typeface="Arial"/>
                <a:cs typeface="Arial"/>
                <a:sym typeface="Arial"/>
              </a:defRPr>
            </a:lvl1pPr>
            <a:lvl2pPr indent="0" lvl="1" marL="0" rtl="0" algn="r">
              <a:spcBef>
                <a:spcPts val="0"/>
              </a:spcBef>
              <a:buNone/>
              <a:defRPr sz="1000">
                <a:solidFill>
                  <a:schemeClr val="dk1"/>
                </a:solidFill>
                <a:latin typeface="Arial"/>
                <a:ea typeface="Arial"/>
                <a:cs typeface="Arial"/>
                <a:sym typeface="Arial"/>
              </a:defRPr>
            </a:lvl2pPr>
            <a:lvl3pPr indent="0" lvl="2" marL="0" rtl="0" algn="r">
              <a:spcBef>
                <a:spcPts val="0"/>
              </a:spcBef>
              <a:buNone/>
              <a:defRPr sz="1000">
                <a:solidFill>
                  <a:schemeClr val="dk1"/>
                </a:solidFill>
                <a:latin typeface="Arial"/>
                <a:ea typeface="Arial"/>
                <a:cs typeface="Arial"/>
                <a:sym typeface="Arial"/>
              </a:defRPr>
            </a:lvl3pPr>
            <a:lvl4pPr indent="0" lvl="3" marL="0" rtl="0" algn="r">
              <a:spcBef>
                <a:spcPts val="0"/>
              </a:spcBef>
              <a:buNone/>
              <a:defRPr sz="1000">
                <a:solidFill>
                  <a:schemeClr val="dk1"/>
                </a:solidFill>
                <a:latin typeface="Arial"/>
                <a:ea typeface="Arial"/>
                <a:cs typeface="Arial"/>
                <a:sym typeface="Arial"/>
              </a:defRPr>
            </a:lvl4pPr>
            <a:lvl5pPr indent="0" lvl="4" marL="0" rtl="0" algn="r">
              <a:spcBef>
                <a:spcPts val="0"/>
              </a:spcBef>
              <a:buNone/>
              <a:defRPr sz="1000">
                <a:solidFill>
                  <a:schemeClr val="dk1"/>
                </a:solidFill>
                <a:latin typeface="Arial"/>
                <a:ea typeface="Arial"/>
                <a:cs typeface="Arial"/>
                <a:sym typeface="Arial"/>
              </a:defRPr>
            </a:lvl5pPr>
            <a:lvl6pPr indent="0" lvl="5" marL="0" rtl="0" algn="r">
              <a:spcBef>
                <a:spcPts val="0"/>
              </a:spcBef>
              <a:buNone/>
              <a:defRPr sz="1000">
                <a:solidFill>
                  <a:schemeClr val="dk1"/>
                </a:solidFill>
                <a:latin typeface="Arial"/>
                <a:ea typeface="Arial"/>
                <a:cs typeface="Arial"/>
                <a:sym typeface="Arial"/>
              </a:defRPr>
            </a:lvl6pPr>
            <a:lvl7pPr indent="0" lvl="6" marL="0" rtl="0" algn="r">
              <a:spcBef>
                <a:spcPts val="0"/>
              </a:spcBef>
              <a:buNone/>
              <a:defRPr sz="1000">
                <a:solidFill>
                  <a:schemeClr val="dk1"/>
                </a:solidFill>
                <a:latin typeface="Arial"/>
                <a:ea typeface="Arial"/>
                <a:cs typeface="Arial"/>
                <a:sym typeface="Arial"/>
              </a:defRPr>
            </a:lvl7pPr>
            <a:lvl8pPr indent="0" lvl="7" marL="0" rtl="0" algn="r">
              <a:spcBef>
                <a:spcPts val="0"/>
              </a:spcBef>
              <a:buNone/>
              <a:defRPr sz="1000">
                <a:solidFill>
                  <a:schemeClr val="dk1"/>
                </a:solidFill>
                <a:latin typeface="Arial"/>
                <a:ea typeface="Arial"/>
                <a:cs typeface="Arial"/>
                <a:sym typeface="Arial"/>
              </a:defRPr>
            </a:lvl8pPr>
            <a:lvl9pPr indent="0" lvl="8" marL="0" rtl="0" algn="r">
              <a:spcBef>
                <a:spcPts val="0"/>
              </a:spcBef>
              <a:buNone/>
              <a:defRPr sz="1000">
                <a:solidFill>
                  <a:schemeClr val="dk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
        <p:nvSpPr>
          <p:cNvPr id="162" name="Google Shape;162;p26"/>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rtl="0" algn="l">
              <a:spcBef>
                <a:spcPts val="0"/>
              </a:spcBef>
              <a:spcAft>
                <a:spcPts val="0"/>
              </a:spcAft>
              <a:buClr>
                <a:srgbClr val="FFFFFF"/>
              </a:buClr>
              <a:buSzPts val="3000"/>
              <a:buFont typeface="Arial"/>
              <a:buNone/>
              <a:defRPr b="1" sz="3000">
                <a:solidFill>
                  <a:srgbClr val="FFFFFF"/>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3" name="Google Shape;163;p26"/>
          <p:cNvSpPr txBox="1"/>
          <p:nvPr>
            <p:ph idx="1" type="body"/>
          </p:nvPr>
        </p:nvSpPr>
        <p:spPr>
          <a:xfrm>
            <a:off x="468313" y="1131888"/>
            <a:ext cx="4032300" cy="3384600"/>
          </a:xfrm>
          <a:prstGeom prst="rect">
            <a:avLst/>
          </a:prstGeom>
          <a:noFill/>
          <a:ln>
            <a:noFill/>
          </a:ln>
        </p:spPr>
        <p:txBody>
          <a:bodyPr anchorCtr="0" anchor="t" bIns="45700" lIns="91425" spcFirstLastPara="1" rIns="91425" wrap="square" tIns="45700">
            <a:noAutofit/>
          </a:bodyPr>
          <a:lstStyle>
            <a:lvl1pPr indent="-342900" lvl="0" marL="457200" marR="0" rtl="0" algn="l">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rtl="0" algn="l">
              <a:spcBef>
                <a:spcPts val="360"/>
              </a:spcBef>
              <a:spcAft>
                <a:spcPts val="0"/>
              </a:spcAft>
              <a:buClr>
                <a:schemeClr val="accent1"/>
              </a:buClr>
              <a:buSzPts val="1800"/>
              <a:buChar char="–"/>
              <a:defRPr/>
            </a:lvl2pPr>
            <a:lvl3pPr indent="-342900" lvl="2" marL="1371600" rtl="0" algn="l">
              <a:spcBef>
                <a:spcPts val="360"/>
              </a:spcBef>
              <a:spcAft>
                <a:spcPts val="0"/>
              </a:spcAft>
              <a:buClr>
                <a:schemeClr val="accent1"/>
              </a:buClr>
              <a:buSzPts val="1800"/>
              <a:buChar char="•"/>
              <a:defRPr/>
            </a:lvl3pPr>
            <a:lvl4pPr indent="-342900" lvl="3" marL="1828800" rtl="0" algn="l">
              <a:spcBef>
                <a:spcPts val="360"/>
              </a:spcBef>
              <a:spcAft>
                <a:spcPts val="0"/>
              </a:spcAft>
              <a:buClr>
                <a:schemeClr val="accent1"/>
              </a:buClr>
              <a:buSzPts val="1800"/>
              <a:buChar char="–"/>
              <a:defRPr/>
            </a:lvl4pPr>
            <a:lvl5pPr indent="-342900" lvl="4" marL="2286000" rtl="0" algn="l">
              <a:spcBef>
                <a:spcPts val="360"/>
              </a:spcBef>
              <a:spcAft>
                <a:spcPts val="0"/>
              </a:spcAft>
              <a:buClr>
                <a:schemeClr val="accent1"/>
              </a:buClr>
              <a:buSzPts val="1800"/>
              <a:buChar char="»"/>
              <a:defRPr/>
            </a:lvl5pPr>
            <a:lvl6pPr indent="-342900" lvl="5" marL="2743200" rtl="0" algn="l">
              <a:spcBef>
                <a:spcPts val="360"/>
              </a:spcBef>
              <a:spcAft>
                <a:spcPts val="0"/>
              </a:spcAft>
              <a:buClr>
                <a:schemeClr val="lt1"/>
              </a:buClr>
              <a:buSzPts val="1800"/>
              <a:buChar char="•"/>
              <a:defRPr/>
            </a:lvl6pPr>
            <a:lvl7pPr indent="-342900" lvl="6" marL="3200400" rtl="0" algn="l">
              <a:spcBef>
                <a:spcPts val="360"/>
              </a:spcBef>
              <a:spcAft>
                <a:spcPts val="0"/>
              </a:spcAft>
              <a:buClr>
                <a:schemeClr val="lt1"/>
              </a:buClr>
              <a:buSzPts val="1800"/>
              <a:buChar char="•"/>
              <a:defRPr/>
            </a:lvl7pPr>
            <a:lvl8pPr indent="-342900" lvl="7" marL="3657600" rtl="0" algn="l">
              <a:spcBef>
                <a:spcPts val="360"/>
              </a:spcBef>
              <a:spcAft>
                <a:spcPts val="0"/>
              </a:spcAft>
              <a:buClr>
                <a:schemeClr val="lt1"/>
              </a:buClr>
              <a:buSzPts val="1800"/>
              <a:buChar char="•"/>
              <a:defRPr/>
            </a:lvl8pPr>
            <a:lvl9pPr indent="-342900" lvl="8" marL="4114800" rtl="0" algn="l">
              <a:spcBef>
                <a:spcPts val="360"/>
              </a:spcBef>
              <a:spcAft>
                <a:spcPts val="0"/>
              </a:spcAft>
              <a:buClr>
                <a:schemeClr val="lt1"/>
              </a:buClr>
              <a:buSzPts val="1800"/>
              <a:buChar char="•"/>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Intro 2">
  <p:cSld name="Intro_3">
    <p:spTree>
      <p:nvGrpSpPr>
        <p:cNvPr id="164" name="Shape 164"/>
        <p:cNvGrpSpPr/>
        <p:nvPr/>
      </p:nvGrpSpPr>
      <p:grpSpPr>
        <a:xfrm>
          <a:off x="0" y="0"/>
          <a:ext cx="0" cy="0"/>
          <a:chOff x="0" y="0"/>
          <a:chExt cx="0" cy="0"/>
        </a:xfrm>
      </p:grpSpPr>
      <p:sp>
        <p:nvSpPr>
          <p:cNvPr id="165" name="Google Shape;165;p27"/>
          <p:cNvSpPr/>
          <p:nvPr/>
        </p:nvSpPr>
        <p:spPr>
          <a:xfrm>
            <a:off x="0" y="0"/>
            <a:ext cx="3066000" cy="5143500"/>
          </a:xfrm>
          <a:prstGeom prst="rect">
            <a:avLst/>
          </a:prstGeom>
          <a:solidFill>
            <a:srgbClr val="0031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7"/>
          <p:cNvSpPr txBox="1"/>
          <p:nvPr>
            <p:ph type="title"/>
          </p:nvPr>
        </p:nvSpPr>
        <p:spPr>
          <a:xfrm>
            <a:off x="193350" y="549625"/>
            <a:ext cx="2751300" cy="14739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Proxima Nova"/>
              <a:buNone/>
              <a:defRPr b="1" i="0" sz="2500" u="none" cap="none" strike="noStrike">
                <a:solidFill>
                  <a:srgbClr val="FFFFFF"/>
                </a:solidFill>
                <a:latin typeface="Proxima Nova"/>
                <a:ea typeface="Proxima Nova"/>
                <a:cs typeface="Proxima Nova"/>
                <a:sym typeface="Proxima Nova"/>
              </a:defRPr>
            </a:lvl1pPr>
            <a:lvl2pPr lvl="1" marR="0" rtl="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2500" u="none" cap="none" strike="noStrike">
                <a:solidFill>
                  <a:srgbClr val="000000"/>
                </a:solidFill>
                <a:latin typeface="Arial"/>
                <a:ea typeface="Arial"/>
                <a:cs typeface="Arial"/>
                <a:sym typeface="Arial"/>
              </a:defRPr>
            </a:lvl9pPr>
          </a:lstStyle>
          <a:p/>
        </p:txBody>
      </p:sp>
      <p:cxnSp>
        <p:nvCxnSpPr>
          <p:cNvPr id="167" name="Google Shape;167;p27"/>
          <p:cNvCxnSpPr/>
          <p:nvPr/>
        </p:nvCxnSpPr>
        <p:spPr>
          <a:xfrm>
            <a:off x="3066005" y="-214525"/>
            <a:ext cx="0" cy="119700"/>
          </a:xfrm>
          <a:prstGeom prst="straightConnector1">
            <a:avLst/>
          </a:prstGeom>
          <a:noFill/>
          <a:ln cap="flat" cmpd="sng" w="9525">
            <a:solidFill>
              <a:srgbClr val="FFFFFF"/>
            </a:solidFill>
            <a:prstDash val="solid"/>
            <a:round/>
            <a:headEnd len="sm" w="sm" type="none"/>
            <a:tailEnd len="sm" w="sm" type="none"/>
          </a:ln>
        </p:spPr>
      </p:cxnSp>
      <p:cxnSp>
        <p:nvCxnSpPr>
          <p:cNvPr id="168" name="Google Shape;168;p27"/>
          <p:cNvCxnSpPr/>
          <p:nvPr/>
        </p:nvCxnSpPr>
        <p:spPr>
          <a:xfrm rot="10800000">
            <a:off x="295728" y="2131916"/>
            <a:ext cx="524700" cy="0"/>
          </a:xfrm>
          <a:prstGeom prst="straightConnector1">
            <a:avLst/>
          </a:prstGeom>
          <a:noFill/>
          <a:ln cap="flat" cmpd="sng" w="28575">
            <a:solidFill>
              <a:schemeClr val="dk1"/>
            </a:solidFill>
            <a:prstDash val="solid"/>
            <a:round/>
            <a:headEnd len="sm" w="sm" type="none"/>
            <a:tailEnd len="sm" w="sm" type="none"/>
          </a:ln>
        </p:spPr>
      </p:cxnSp>
      <p:sp>
        <p:nvSpPr>
          <p:cNvPr id="169" name="Google Shape;169;p27"/>
          <p:cNvSpPr txBox="1"/>
          <p:nvPr>
            <p:ph idx="1" type="subTitle"/>
          </p:nvPr>
        </p:nvSpPr>
        <p:spPr>
          <a:xfrm>
            <a:off x="193350" y="2274300"/>
            <a:ext cx="2751300" cy="1495200"/>
          </a:xfrm>
          <a:prstGeom prst="rect">
            <a:avLst/>
          </a:prstGeom>
          <a:noFill/>
          <a:ln>
            <a:noFill/>
          </a:ln>
        </p:spPr>
        <p:txBody>
          <a:bodyPr anchorCtr="0" anchor="t" bIns="91425" lIns="91425" spcFirstLastPara="1" rIns="91425" wrap="square" tIns="91425">
            <a:noAutofit/>
          </a:bodyPr>
          <a:lstStyle>
            <a:lvl1pPr lvl="0" marR="0" rtl="0" algn="l">
              <a:lnSpc>
                <a:spcPct val="110000"/>
              </a:lnSpc>
              <a:spcBef>
                <a:spcPts val="0"/>
              </a:spcBef>
              <a:spcAft>
                <a:spcPts val="0"/>
              </a:spcAft>
              <a:buClr>
                <a:srgbClr val="000000"/>
              </a:buClr>
              <a:buSzPts val="1300"/>
              <a:buFont typeface="Arial"/>
              <a:buNone/>
              <a:defRPr b="0" i="0" sz="1300" u="none" cap="none" strike="noStrike">
                <a:solidFill>
                  <a:srgbClr val="FFFFFF"/>
                </a:solidFill>
                <a:latin typeface="Proxima Nova"/>
                <a:ea typeface="Proxima Nova"/>
                <a:cs typeface="Proxima Nova"/>
                <a:sym typeface="Proxima Nova"/>
              </a:defRPr>
            </a:lvl1pPr>
            <a:lvl2pPr lvl="1" marR="0" rtl="0" algn="l">
              <a:lnSpc>
                <a:spcPct val="100000"/>
              </a:lnSpc>
              <a:spcBef>
                <a:spcPts val="150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70" name="Google Shape;170;p27"/>
          <p:cNvSpPr txBox="1"/>
          <p:nvPr>
            <p:ph idx="2" type="body"/>
          </p:nvPr>
        </p:nvSpPr>
        <p:spPr>
          <a:xfrm>
            <a:off x="3810675" y="549625"/>
            <a:ext cx="5047200" cy="4120200"/>
          </a:xfrm>
          <a:prstGeom prst="rect">
            <a:avLst/>
          </a:prstGeom>
          <a:noFill/>
          <a:ln>
            <a:noFill/>
          </a:ln>
        </p:spPr>
        <p:txBody>
          <a:bodyPr anchorCtr="0" anchor="t" bIns="91425" lIns="91425" spcFirstLastPara="1" rIns="91425" wrap="square" tIns="91425">
            <a:noAutofit/>
          </a:bodyPr>
          <a:lstStyle>
            <a:lvl1pPr indent="-330200" lvl="0" marL="457200" marR="0" rtl="0" algn="l">
              <a:lnSpc>
                <a:spcPct val="110000"/>
              </a:lnSpc>
              <a:spcBef>
                <a:spcPts val="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1pPr>
            <a:lvl2pPr indent="-330200" lvl="1" marL="914400" marR="0" rtl="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2pPr>
            <a:lvl3pPr indent="-330200" lvl="2" marL="1371600" marR="0" rtl="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3pPr>
            <a:lvl4pPr indent="-330200" lvl="3" marL="1828800" marR="0" rtl="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4pPr>
            <a:lvl5pPr indent="-330200" lvl="4" marL="2286000" marR="0" rtl="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5pPr>
            <a:lvl6pPr indent="-330200" lvl="5" marL="2743200" marR="0" rtl="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6pPr>
            <a:lvl7pPr indent="-330200" lvl="6" marL="3200400" marR="0" rtl="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7pPr>
            <a:lvl8pPr indent="-330200" lvl="7" marL="3657600" marR="0" rtl="0" algn="l">
              <a:lnSpc>
                <a:spcPct val="110000"/>
              </a:lnSpc>
              <a:spcBef>
                <a:spcPts val="2000"/>
              </a:spcBef>
              <a:spcAft>
                <a:spcPts val="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8pPr>
            <a:lvl9pPr indent="-330200" lvl="8" marL="4114800" marR="0" rtl="0" algn="l">
              <a:lnSpc>
                <a:spcPct val="110000"/>
              </a:lnSpc>
              <a:spcBef>
                <a:spcPts val="2000"/>
              </a:spcBef>
              <a:spcAft>
                <a:spcPts val="2000"/>
              </a:spcAft>
              <a:buClr>
                <a:schemeClr val="dk1"/>
              </a:buClr>
              <a:buSzPts val="1600"/>
              <a:buFont typeface="Proxima Nova"/>
              <a:buChar char="■"/>
              <a:defRPr b="0" i="0" sz="1600" u="none" cap="none" strike="noStrike">
                <a:solidFill>
                  <a:schemeClr val="dk1"/>
                </a:solidFill>
                <a:latin typeface="Proxima Nova"/>
                <a:ea typeface="Proxima Nova"/>
                <a:cs typeface="Proxima Nova"/>
                <a:sym typeface="Proxima Nova"/>
              </a:defRPr>
            </a:lvl9pPr>
          </a:lstStyle>
          <a:p/>
        </p:txBody>
      </p:sp>
      <p:sp>
        <p:nvSpPr>
          <p:cNvPr id="171" name="Google Shape;171;p2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pic>
        <p:nvPicPr>
          <p:cNvPr id="172" name="Google Shape;172;p27"/>
          <p:cNvPicPr preferRelativeResize="0"/>
          <p:nvPr/>
        </p:nvPicPr>
        <p:blipFill rotWithShape="1">
          <a:blip r:embed="rId2">
            <a:alphaModFix/>
          </a:blip>
          <a:srcRect b="0" l="0" r="0" t="0"/>
          <a:stretch/>
        </p:blipFill>
        <p:spPr>
          <a:xfrm>
            <a:off x="287525" y="4854550"/>
            <a:ext cx="283278" cy="14872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3" name="Shape 173"/>
        <p:cNvGrpSpPr/>
        <p:nvPr/>
      </p:nvGrpSpPr>
      <p:grpSpPr>
        <a:xfrm>
          <a:off x="0" y="0"/>
          <a:ext cx="0" cy="0"/>
          <a:chOff x="0" y="0"/>
          <a:chExt cx="0" cy="0"/>
        </a:xfrm>
      </p:grpSpPr>
      <p:sp>
        <p:nvSpPr>
          <p:cNvPr id="174" name="Google Shape;174;p28"/>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chemeClr val="dk1"/>
              </a:buClr>
              <a:buSzPts val="4500"/>
              <a:buFont typeface="Calibri"/>
              <a:buNone/>
              <a:defRPr b="0" i="0" sz="45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175" name="Google Shape;175;p28"/>
          <p:cNvSpPr txBox="1"/>
          <p:nvPr>
            <p:ph idx="1" type="subTitle"/>
          </p:nvPr>
        </p:nvSpPr>
        <p:spPr>
          <a:xfrm>
            <a:off x="1143000" y="2701528"/>
            <a:ext cx="6858000" cy="12417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800"/>
              </a:spcBef>
              <a:spcAft>
                <a:spcPts val="0"/>
              </a:spcAft>
              <a:buClr>
                <a:schemeClr val="dk1"/>
              </a:buClr>
              <a:buSzPts val="1800"/>
              <a:buFont typeface="Arial"/>
              <a:buNone/>
              <a:defRPr b="0" i="0" sz="1800" u="none" cap="none" strike="noStrike">
                <a:solidFill>
                  <a:schemeClr val="dk1"/>
                </a:solidFill>
                <a:latin typeface="Calibri"/>
                <a:ea typeface="Calibri"/>
                <a:cs typeface="Calibri"/>
                <a:sym typeface="Calibri"/>
              </a:defRPr>
            </a:lvl1pPr>
            <a:lvl2pPr lvl="1" marR="0" rtl="0" algn="ctr">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2pPr>
            <a:lvl3pPr lvl="2"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Calibri"/>
                <a:ea typeface="Calibri"/>
                <a:cs typeface="Calibri"/>
                <a:sym typeface="Calibri"/>
              </a:defRPr>
            </a:lvl3pPr>
            <a:lvl4pPr lvl="3"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4pPr>
            <a:lvl5pPr lvl="4"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5pPr>
            <a:lvl6pPr lvl="5"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24" name="Shape 24"/>
        <p:cNvGrpSpPr/>
        <p:nvPr/>
      </p:nvGrpSpPr>
      <p:grpSpPr>
        <a:xfrm>
          <a:off x="0" y="0"/>
          <a:ext cx="0" cy="0"/>
          <a:chOff x="0" y="0"/>
          <a:chExt cx="0" cy="0"/>
        </a:xfrm>
      </p:grpSpPr>
      <p:sp>
        <p:nvSpPr>
          <p:cNvPr id="25" name="Google Shape;25;p4"/>
          <p:cNvSpPr/>
          <p:nvPr/>
        </p:nvSpPr>
        <p:spPr>
          <a:xfrm>
            <a:off x="0" y="0"/>
            <a:ext cx="4389000" cy="51639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26" name="Google Shape;26;p4"/>
          <p:cNvSpPr txBox="1"/>
          <p:nvPr>
            <p:ph type="title"/>
          </p:nvPr>
        </p:nvSpPr>
        <p:spPr>
          <a:xfrm>
            <a:off x="323528" y="195486"/>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4"/>
          <p:cNvSpPr txBox="1"/>
          <p:nvPr>
            <p:ph idx="1" type="body"/>
          </p:nvPr>
        </p:nvSpPr>
        <p:spPr>
          <a:xfrm>
            <a:off x="251520" y="1059582"/>
            <a:ext cx="3754800" cy="3394500"/>
          </a:xfrm>
          <a:prstGeom prst="rect">
            <a:avLst/>
          </a:prstGeom>
          <a:noFill/>
          <a:ln>
            <a:noFill/>
          </a:ln>
        </p:spPr>
        <p:txBody>
          <a:bodyPr anchorCtr="0" anchor="t" bIns="45700" lIns="91425" spcFirstLastPara="1" rIns="91425" wrap="square" tIns="45700">
            <a:noAutofit/>
          </a:bodyPr>
          <a:lstStyle>
            <a:lvl1pPr indent="-419100" lvl="0" marL="457200" marR="0" algn="l">
              <a:lnSpc>
                <a:spcPct val="100000"/>
              </a:lnSpc>
              <a:spcBef>
                <a:spcPts val="0"/>
              </a:spcBef>
              <a:spcAft>
                <a:spcPts val="0"/>
              </a:spcAft>
              <a:buClr>
                <a:srgbClr val="FFFFFF"/>
              </a:buClr>
              <a:buSzPts val="3000"/>
              <a:buFont typeface="Arial"/>
              <a:buChar char="•"/>
              <a:defRPr>
                <a:solidFill>
                  <a:srgbClr val="FFFFFF"/>
                </a:solidFill>
              </a:defRPr>
            </a:lvl1pPr>
            <a:lvl2pPr indent="-393700" lvl="1" marL="914400" algn="l">
              <a:lnSpc>
                <a:spcPct val="100000"/>
              </a:lnSpc>
              <a:spcBef>
                <a:spcPts val="520"/>
              </a:spcBef>
              <a:spcAft>
                <a:spcPts val="0"/>
              </a:spcAft>
              <a:buClr>
                <a:srgbClr val="FFFFFF"/>
              </a:buClr>
              <a:buSzPts val="2600"/>
              <a:buChar char="–"/>
              <a:defRPr>
                <a:solidFill>
                  <a:srgbClr val="FFFFFF"/>
                </a:solidFill>
              </a:defRPr>
            </a:lvl2pPr>
            <a:lvl3pPr indent="-368300" lvl="2" marL="1371600" algn="l">
              <a:lnSpc>
                <a:spcPct val="100000"/>
              </a:lnSpc>
              <a:spcBef>
                <a:spcPts val="440"/>
              </a:spcBef>
              <a:spcAft>
                <a:spcPts val="0"/>
              </a:spcAft>
              <a:buClr>
                <a:srgbClr val="FFFFFF"/>
              </a:buClr>
              <a:buSzPts val="2200"/>
              <a:buChar char="•"/>
              <a:defRPr>
                <a:solidFill>
                  <a:srgbClr val="FFFFFF"/>
                </a:solidFill>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pic>
        <p:nvPicPr>
          <p:cNvPr id="28" name="Google Shape;28;p4"/>
          <p:cNvPicPr preferRelativeResize="0"/>
          <p:nvPr/>
        </p:nvPicPr>
        <p:blipFill rotWithShape="1">
          <a:blip r:embed="rId2">
            <a:alphaModFix/>
          </a:blip>
          <a:srcRect b="0" l="0" r="0" t="0"/>
          <a:stretch/>
        </p:blipFill>
        <p:spPr>
          <a:xfrm>
            <a:off x="7460420" y="97686"/>
            <a:ext cx="1495941" cy="688133"/>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p:cSld name="Title and Content_1">
    <p:bg>
      <p:bgPr>
        <a:solidFill>
          <a:srgbClr val="0D5DDF"/>
        </a:solidFill>
      </p:bgPr>
    </p:bg>
    <p:spTree>
      <p:nvGrpSpPr>
        <p:cNvPr id="29" name="Shape 29"/>
        <p:cNvGrpSpPr/>
        <p:nvPr/>
      </p:nvGrpSpPr>
      <p:grpSpPr>
        <a:xfrm>
          <a:off x="0" y="0"/>
          <a:ext cx="0" cy="0"/>
          <a:chOff x="0" y="0"/>
          <a:chExt cx="0" cy="0"/>
        </a:xfrm>
      </p:grpSpPr>
      <p:sp>
        <p:nvSpPr>
          <p:cNvPr id="30" name="Google Shape;30;p5"/>
          <p:cNvSpPr/>
          <p:nvPr/>
        </p:nvSpPr>
        <p:spPr>
          <a:xfrm>
            <a:off x="-12844" y="870394"/>
            <a:ext cx="9156900" cy="43656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1" name="Google Shape;31;p5"/>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5"/>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33" name="Google Shape;33;p5"/>
          <p:cNvPicPr preferRelativeResize="0"/>
          <p:nvPr/>
        </p:nvPicPr>
        <p:blipFill rotWithShape="1">
          <a:blip r:embed="rId2">
            <a:alphaModFix/>
          </a:blip>
          <a:srcRect b="0" l="0" r="0" t="0"/>
          <a:stretch/>
        </p:blipFill>
        <p:spPr>
          <a:xfrm>
            <a:off x="7459200" y="97200"/>
            <a:ext cx="1444877" cy="664522"/>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1">
  <p:cSld name="Title and Content_1_1">
    <p:bg>
      <p:bgPr>
        <a:solidFill>
          <a:srgbClr val="307BF3"/>
        </a:solidFill>
      </p:bgPr>
    </p:bg>
    <p:spTree>
      <p:nvGrpSpPr>
        <p:cNvPr id="34" name="Shape 34"/>
        <p:cNvGrpSpPr/>
        <p:nvPr/>
      </p:nvGrpSpPr>
      <p:grpSpPr>
        <a:xfrm>
          <a:off x="0" y="0"/>
          <a:ext cx="0" cy="0"/>
          <a:chOff x="0" y="0"/>
          <a:chExt cx="0" cy="0"/>
        </a:xfrm>
      </p:grpSpPr>
      <p:sp>
        <p:nvSpPr>
          <p:cNvPr id="35" name="Google Shape;35;p6"/>
          <p:cNvSpPr/>
          <p:nvPr/>
        </p:nvSpPr>
        <p:spPr>
          <a:xfrm>
            <a:off x="-12844" y="870394"/>
            <a:ext cx="9156900" cy="43656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36" name="Google Shape;36;p6"/>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6"/>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38" name="Google Shape;38;p6"/>
          <p:cNvPicPr preferRelativeResize="0"/>
          <p:nvPr/>
        </p:nvPicPr>
        <p:blipFill rotWithShape="1">
          <a:blip r:embed="rId2">
            <a:alphaModFix/>
          </a:blip>
          <a:srcRect b="0" l="0" r="0" t="0"/>
          <a:stretch/>
        </p:blipFill>
        <p:spPr>
          <a:xfrm>
            <a:off x="7459200" y="97200"/>
            <a:ext cx="1444877" cy="664522"/>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1 1 1">
  <p:cSld name="Title and Content_1_1_1">
    <p:bg>
      <p:bgPr>
        <a:solidFill>
          <a:srgbClr val="0944A1"/>
        </a:solidFill>
      </p:bgPr>
    </p:bg>
    <p:spTree>
      <p:nvGrpSpPr>
        <p:cNvPr id="39" name="Shape 39"/>
        <p:cNvGrpSpPr/>
        <p:nvPr/>
      </p:nvGrpSpPr>
      <p:grpSpPr>
        <a:xfrm>
          <a:off x="0" y="0"/>
          <a:ext cx="0" cy="0"/>
          <a:chOff x="0" y="0"/>
          <a:chExt cx="0" cy="0"/>
        </a:xfrm>
      </p:grpSpPr>
      <p:sp>
        <p:nvSpPr>
          <p:cNvPr id="40" name="Google Shape;40;p7"/>
          <p:cNvSpPr/>
          <p:nvPr/>
        </p:nvSpPr>
        <p:spPr>
          <a:xfrm>
            <a:off x="-12844" y="870394"/>
            <a:ext cx="9156900" cy="43656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41" name="Google Shape;41;p7"/>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7"/>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chemeClr val="dk1"/>
              </a:buClr>
              <a:buSzPts val="1800"/>
              <a:buFont typeface="Arial"/>
              <a:buChar char="•"/>
              <a:defRPr sz="1800">
                <a:solidFill>
                  <a:schemeClr val="dk1"/>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43" name="Google Shape;43;p7"/>
          <p:cNvPicPr preferRelativeResize="0"/>
          <p:nvPr/>
        </p:nvPicPr>
        <p:blipFill rotWithShape="1">
          <a:blip r:embed="rId2">
            <a:alphaModFix/>
          </a:blip>
          <a:srcRect b="0" l="0" r="0" t="0"/>
          <a:stretch/>
        </p:blipFill>
        <p:spPr>
          <a:xfrm>
            <a:off x="7459200" y="97200"/>
            <a:ext cx="1444877" cy="66452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itle and Content">
  <p:cSld name="5_Title and Content">
    <p:bg>
      <p:bgPr>
        <a:solidFill>
          <a:srgbClr val="FFFFFF"/>
        </a:solidFill>
      </p:bgPr>
    </p:bg>
    <p:spTree>
      <p:nvGrpSpPr>
        <p:cNvPr id="44" name="Shape 44"/>
        <p:cNvGrpSpPr/>
        <p:nvPr/>
      </p:nvGrpSpPr>
      <p:grpSpPr>
        <a:xfrm>
          <a:off x="0" y="0"/>
          <a:ext cx="0" cy="0"/>
          <a:chOff x="0" y="0"/>
          <a:chExt cx="0" cy="0"/>
        </a:xfrm>
      </p:grpSpPr>
      <p:sp>
        <p:nvSpPr>
          <p:cNvPr id="45" name="Google Shape;45;p8"/>
          <p:cNvSpPr/>
          <p:nvPr/>
        </p:nvSpPr>
        <p:spPr>
          <a:xfrm>
            <a:off x="-12844" y="870394"/>
            <a:ext cx="9156900" cy="42732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46" name="Google Shape;46;p8"/>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8"/>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rgbClr val="FFFFFF"/>
              </a:buClr>
              <a:buSzPts val="1800"/>
              <a:buFont typeface="Arial"/>
              <a:buChar char="•"/>
              <a:defRPr sz="1800">
                <a:solidFill>
                  <a:srgbClr val="FFFFFF"/>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48" name="Google Shape;48;p8"/>
          <p:cNvPicPr preferRelativeResize="0"/>
          <p:nvPr/>
        </p:nvPicPr>
        <p:blipFill rotWithShape="1">
          <a:blip r:embed="rId2">
            <a:alphaModFix/>
          </a:blip>
          <a:srcRect b="0" l="0" r="0" t="0"/>
          <a:stretch/>
        </p:blipFill>
        <p:spPr>
          <a:xfrm>
            <a:off x="7459200" y="97200"/>
            <a:ext cx="1495941" cy="688133"/>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p:cSld name="8_Title and Content">
    <p:bg>
      <p:bgPr>
        <a:solidFill>
          <a:srgbClr val="FFFFFF"/>
        </a:solidFill>
      </p:bgPr>
    </p:bg>
    <p:spTree>
      <p:nvGrpSpPr>
        <p:cNvPr id="49" name="Shape 49"/>
        <p:cNvGrpSpPr/>
        <p:nvPr/>
      </p:nvGrpSpPr>
      <p:grpSpPr>
        <a:xfrm>
          <a:off x="0" y="0"/>
          <a:ext cx="0" cy="0"/>
          <a:chOff x="0" y="0"/>
          <a:chExt cx="0" cy="0"/>
        </a:xfrm>
      </p:grpSpPr>
      <p:sp>
        <p:nvSpPr>
          <p:cNvPr id="50" name="Google Shape;50;p9"/>
          <p:cNvSpPr/>
          <p:nvPr/>
        </p:nvSpPr>
        <p:spPr>
          <a:xfrm>
            <a:off x="0" y="870394"/>
            <a:ext cx="9156900" cy="42732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51" name="Google Shape;51;p9"/>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9"/>
          <p:cNvSpPr txBox="1"/>
          <p:nvPr>
            <p:ph idx="1" type="body"/>
          </p:nvPr>
        </p:nvSpPr>
        <p:spPr>
          <a:xfrm>
            <a:off x="251520" y="1131590"/>
            <a:ext cx="8496300" cy="3394200"/>
          </a:xfrm>
          <a:prstGeom prst="rect">
            <a:avLst/>
          </a:prstGeom>
          <a:noFill/>
          <a:ln>
            <a:noFill/>
          </a:ln>
        </p:spPr>
        <p:txBody>
          <a:bodyPr anchorCtr="0" anchor="t" bIns="45700" lIns="91425" spcFirstLastPara="1" rIns="91425" wrap="square" tIns="45700">
            <a:noAutofit/>
          </a:bodyPr>
          <a:lstStyle>
            <a:lvl1pPr indent="-342900" lvl="0" marL="457200" marR="0" algn="l">
              <a:lnSpc>
                <a:spcPct val="100000"/>
              </a:lnSpc>
              <a:spcBef>
                <a:spcPts val="0"/>
              </a:spcBef>
              <a:spcAft>
                <a:spcPts val="0"/>
              </a:spcAft>
              <a:buClr>
                <a:srgbClr val="FFFFFF"/>
              </a:buClr>
              <a:buSzPts val="1800"/>
              <a:buFont typeface="Arial"/>
              <a:buChar char="•"/>
              <a:defRPr sz="1800">
                <a:solidFill>
                  <a:srgbClr val="FFFFFF"/>
                </a:solidFill>
              </a:defRPr>
            </a:lvl1pPr>
            <a:lvl2pPr indent="-342900" lvl="1" marL="914400" algn="l">
              <a:lnSpc>
                <a:spcPct val="100000"/>
              </a:lnSpc>
              <a:spcBef>
                <a:spcPts val="360"/>
              </a:spcBef>
              <a:spcAft>
                <a:spcPts val="0"/>
              </a:spcAft>
              <a:buClr>
                <a:schemeClr val="accent1"/>
              </a:buClr>
              <a:buSzPts val="1800"/>
              <a:buChar char="–"/>
              <a:defRPr/>
            </a:lvl2pPr>
            <a:lvl3pPr indent="-342900" lvl="2" marL="1371600" algn="l">
              <a:lnSpc>
                <a:spcPct val="100000"/>
              </a:lnSpc>
              <a:spcBef>
                <a:spcPts val="360"/>
              </a:spcBef>
              <a:spcAft>
                <a:spcPts val="0"/>
              </a:spcAft>
              <a:buClr>
                <a:schemeClr val="accent1"/>
              </a:buClr>
              <a:buSzPts val="1800"/>
              <a:buChar char="•"/>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pic>
        <p:nvPicPr>
          <p:cNvPr id="53" name="Google Shape;53;p9"/>
          <p:cNvPicPr preferRelativeResize="0"/>
          <p:nvPr/>
        </p:nvPicPr>
        <p:blipFill rotWithShape="1">
          <a:blip r:embed="rId2">
            <a:alphaModFix/>
          </a:blip>
          <a:srcRect b="0" l="0" r="0" t="0"/>
          <a:stretch/>
        </p:blipFill>
        <p:spPr>
          <a:xfrm>
            <a:off x="7459200" y="97200"/>
            <a:ext cx="1495941" cy="68813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Title and Content">
  <p:cSld name="7_Title and Content">
    <p:bg>
      <p:bgPr>
        <a:solidFill>
          <a:schemeClr val="accent1"/>
        </a:solidFill>
      </p:bgPr>
    </p:bg>
    <p:spTree>
      <p:nvGrpSpPr>
        <p:cNvPr id="54" name="Shape 54"/>
        <p:cNvGrpSpPr/>
        <p:nvPr/>
      </p:nvGrpSpPr>
      <p:grpSpPr>
        <a:xfrm>
          <a:off x="0" y="0"/>
          <a:ext cx="0" cy="0"/>
          <a:chOff x="0" y="0"/>
          <a:chExt cx="0" cy="0"/>
        </a:xfrm>
      </p:grpSpPr>
      <p:sp>
        <p:nvSpPr>
          <p:cNvPr id="55" name="Google Shape;55;p10"/>
          <p:cNvSpPr/>
          <p:nvPr/>
        </p:nvSpPr>
        <p:spPr>
          <a:xfrm>
            <a:off x="4788024" y="0"/>
            <a:ext cx="4389000" cy="51639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rial"/>
              <a:ea typeface="Arial"/>
              <a:cs typeface="Arial"/>
              <a:sym typeface="Arial"/>
            </a:endParaRPr>
          </a:p>
        </p:txBody>
      </p:sp>
      <p:sp>
        <p:nvSpPr>
          <p:cNvPr id="56" name="Google Shape;56;p10"/>
          <p:cNvSpPr txBox="1"/>
          <p:nvPr>
            <p:ph idx="1" type="body"/>
          </p:nvPr>
        </p:nvSpPr>
        <p:spPr>
          <a:xfrm>
            <a:off x="457200" y="1200151"/>
            <a:ext cx="3754800" cy="3394500"/>
          </a:xfrm>
          <a:prstGeom prst="rect">
            <a:avLst/>
          </a:prstGeom>
          <a:noFill/>
          <a:ln>
            <a:noFill/>
          </a:ln>
        </p:spPr>
        <p:txBody>
          <a:bodyPr anchorCtr="0" anchor="t" bIns="45700" lIns="91425" spcFirstLastPara="1" rIns="91425" wrap="square" tIns="45700">
            <a:noAutofit/>
          </a:bodyPr>
          <a:lstStyle>
            <a:lvl1pPr indent="-419100" lvl="0" marL="457200" marR="0" algn="l">
              <a:lnSpc>
                <a:spcPct val="100000"/>
              </a:lnSpc>
              <a:spcBef>
                <a:spcPts val="0"/>
              </a:spcBef>
              <a:spcAft>
                <a:spcPts val="0"/>
              </a:spcAft>
              <a:buClr>
                <a:srgbClr val="FFFFFF"/>
              </a:buClr>
              <a:buSzPts val="3000"/>
              <a:buFont typeface="Arial"/>
              <a:buChar char="•"/>
              <a:defRPr>
                <a:solidFill>
                  <a:srgbClr val="FFFFFF"/>
                </a:solidFill>
              </a:defRPr>
            </a:lvl1pPr>
            <a:lvl2pPr indent="-393700" lvl="1" marL="914400" algn="l">
              <a:lnSpc>
                <a:spcPct val="100000"/>
              </a:lnSpc>
              <a:spcBef>
                <a:spcPts val="520"/>
              </a:spcBef>
              <a:spcAft>
                <a:spcPts val="0"/>
              </a:spcAft>
              <a:buClr>
                <a:srgbClr val="FFFFFF"/>
              </a:buClr>
              <a:buSzPts val="2600"/>
              <a:buChar char="–"/>
              <a:defRPr>
                <a:solidFill>
                  <a:srgbClr val="FFFFFF"/>
                </a:solidFill>
              </a:defRPr>
            </a:lvl2pPr>
            <a:lvl3pPr indent="-368300" lvl="2" marL="1371600" algn="l">
              <a:lnSpc>
                <a:spcPct val="100000"/>
              </a:lnSpc>
              <a:spcBef>
                <a:spcPts val="440"/>
              </a:spcBef>
              <a:spcAft>
                <a:spcPts val="0"/>
              </a:spcAft>
              <a:buClr>
                <a:srgbClr val="FFFFFF"/>
              </a:buClr>
              <a:buSzPts val="2200"/>
              <a:buChar char="•"/>
              <a:defRPr>
                <a:solidFill>
                  <a:srgbClr val="FFFFFF"/>
                </a:solidFill>
              </a:defRPr>
            </a:lvl3pPr>
            <a:lvl4pPr indent="-342900" lvl="3" marL="1828800" algn="l">
              <a:lnSpc>
                <a:spcPct val="100000"/>
              </a:lnSpc>
              <a:spcBef>
                <a:spcPts val="360"/>
              </a:spcBef>
              <a:spcAft>
                <a:spcPts val="0"/>
              </a:spcAft>
              <a:buClr>
                <a:schemeClr val="accent1"/>
              </a:buClr>
              <a:buSzPts val="1800"/>
              <a:buChar char="–"/>
              <a:defRPr/>
            </a:lvl4pPr>
            <a:lvl5pPr indent="-342900" lvl="4" marL="2286000" algn="l">
              <a:lnSpc>
                <a:spcPct val="100000"/>
              </a:lnSpc>
              <a:spcBef>
                <a:spcPts val="360"/>
              </a:spcBef>
              <a:spcAft>
                <a:spcPts val="0"/>
              </a:spcAft>
              <a:buClr>
                <a:schemeClr val="accent1"/>
              </a:buClr>
              <a:buSzPts val="1800"/>
              <a:buChar char="»"/>
              <a:defRPr/>
            </a:lvl5pPr>
            <a:lvl6pPr indent="-342900" lvl="5" marL="2743200" algn="l">
              <a:lnSpc>
                <a:spcPct val="100000"/>
              </a:lnSpc>
              <a:spcBef>
                <a:spcPts val="360"/>
              </a:spcBef>
              <a:spcAft>
                <a:spcPts val="0"/>
              </a:spcAft>
              <a:buClr>
                <a:schemeClr val="lt1"/>
              </a:buClr>
              <a:buSzPts val="1800"/>
              <a:buChar char="•"/>
              <a:defRPr/>
            </a:lvl6pPr>
            <a:lvl7pPr indent="-342900" lvl="6" marL="3200400" algn="l">
              <a:lnSpc>
                <a:spcPct val="100000"/>
              </a:lnSpc>
              <a:spcBef>
                <a:spcPts val="360"/>
              </a:spcBef>
              <a:spcAft>
                <a:spcPts val="0"/>
              </a:spcAft>
              <a:buClr>
                <a:schemeClr val="lt1"/>
              </a:buClr>
              <a:buSzPts val="1800"/>
              <a:buChar char="•"/>
              <a:defRPr/>
            </a:lvl7pPr>
            <a:lvl8pPr indent="-342900" lvl="7" marL="3657600" algn="l">
              <a:lnSpc>
                <a:spcPct val="100000"/>
              </a:lnSpc>
              <a:spcBef>
                <a:spcPts val="360"/>
              </a:spcBef>
              <a:spcAft>
                <a:spcPts val="0"/>
              </a:spcAft>
              <a:buClr>
                <a:schemeClr val="lt1"/>
              </a:buClr>
              <a:buSzPts val="1800"/>
              <a:buChar char="•"/>
              <a:defRPr/>
            </a:lvl8pPr>
            <a:lvl9pPr indent="-342900" lvl="8" marL="4114800" algn="l">
              <a:lnSpc>
                <a:spcPct val="100000"/>
              </a:lnSpc>
              <a:spcBef>
                <a:spcPts val="360"/>
              </a:spcBef>
              <a:spcAft>
                <a:spcPts val="0"/>
              </a:spcAft>
              <a:buClr>
                <a:schemeClr val="lt1"/>
              </a:buClr>
              <a:buSzPts val="1800"/>
              <a:buChar char="•"/>
              <a:defRPr/>
            </a:lvl9pPr>
          </a:lstStyle>
          <a:p/>
        </p:txBody>
      </p:sp>
      <p:sp>
        <p:nvSpPr>
          <p:cNvPr id="57" name="Google Shape;57;p10"/>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rgbClr val="FFFFFF"/>
              </a:buClr>
              <a:buSzPts val="3000"/>
              <a:buFont typeface="Arial"/>
              <a:buNone/>
              <a:defRPr b="1" sz="3000">
                <a:solidFill>
                  <a:srgbClr val="FFFFF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pic>
        <p:nvPicPr>
          <p:cNvPr id="58" name="Google Shape;58;p10"/>
          <p:cNvPicPr preferRelativeResize="0"/>
          <p:nvPr/>
        </p:nvPicPr>
        <p:blipFill rotWithShape="1">
          <a:blip r:embed="rId2">
            <a:alphaModFix/>
          </a:blip>
          <a:srcRect b="0" l="0" r="0" t="0"/>
          <a:stretch/>
        </p:blipFill>
        <p:spPr>
          <a:xfrm>
            <a:off x="7459200" y="97200"/>
            <a:ext cx="1495941" cy="68813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slideLayout" Target="../slideLayouts/slideLayout20.xml"/><Relationship Id="rId3" Type="http://schemas.openxmlformats.org/officeDocument/2006/relationships/slideLayout" Target="../slideLayouts/slideLayout21.xml"/><Relationship Id="rId4" Type="http://schemas.openxmlformats.org/officeDocument/2006/relationships/slideLayout" Target="../slideLayouts/slideLayout22.xml"/><Relationship Id="rId9" Type="http://schemas.openxmlformats.org/officeDocument/2006/relationships/theme" Target="../theme/theme2.xml"/><Relationship Id="rId5" Type="http://schemas.openxmlformats.org/officeDocument/2006/relationships/slideLayout" Target="../slideLayouts/slideLayout23.xml"/><Relationship Id="rId6" Type="http://schemas.openxmlformats.org/officeDocument/2006/relationships/slideLayout" Target="../slideLayouts/slideLayout24.xml"/><Relationship Id="rId7" Type="http://schemas.openxmlformats.org/officeDocument/2006/relationships/slideLayout" Target="../slideLayouts/slideLayout25.xml"/><Relationship Id="rId8"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9"/>
            <a:ext cx="8229600" cy="8574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chemeClr val="accent1"/>
              </a:buClr>
              <a:buSzPts val="3300"/>
              <a:buFont typeface="Arial"/>
              <a:buNone/>
              <a:defRPr b="0" i="0" sz="3300" u="none" cap="none" strike="noStrike">
                <a:solidFill>
                  <a:schemeClr val="accen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
          <p:cNvSpPr txBox="1"/>
          <p:nvPr>
            <p:ph idx="1" type="body"/>
          </p:nvPr>
        </p:nvSpPr>
        <p:spPr>
          <a:xfrm>
            <a:off x="468313" y="1203598"/>
            <a:ext cx="8229600" cy="3394500"/>
          </a:xfrm>
          <a:prstGeom prst="rect">
            <a:avLst/>
          </a:prstGeom>
          <a:noFill/>
          <a:ln>
            <a:noFill/>
          </a:ln>
        </p:spPr>
        <p:txBody>
          <a:bodyPr anchorCtr="0" anchor="t" bIns="45700" lIns="91425" spcFirstLastPara="1" rIns="91425" wrap="square" tIns="45700">
            <a:noAutofit/>
          </a:bodyPr>
          <a:lstStyle>
            <a:lvl1pPr indent="-419100" lvl="0" marL="457200" marR="0" rtl="0" algn="l">
              <a:lnSpc>
                <a:spcPct val="100000"/>
              </a:lnSpc>
              <a:spcBef>
                <a:spcPts val="600"/>
              </a:spcBef>
              <a:spcAft>
                <a:spcPts val="0"/>
              </a:spcAft>
              <a:buClr>
                <a:schemeClr val="accent1"/>
              </a:buClr>
              <a:buSzPts val="3000"/>
              <a:buFont typeface="Arial"/>
              <a:buChar char="•"/>
              <a:defRPr b="0" i="0" sz="3000" u="none" cap="none" strike="noStrike">
                <a:solidFill>
                  <a:schemeClr val="accent1"/>
                </a:solidFill>
                <a:latin typeface="Arial"/>
                <a:ea typeface="Arial"/>
                <a:cs typeface="Arial"/>
                <a:sym typeface="Arial"/>
              </a:defRPr>
            </a:lvl1pPr>
            <a:lvl2pPr indent="-393700" lvl="1" marL="914400" marR="0" rtl="0" algn="l">
              <a:lnSpc>
                <a:spcPct val="100000"/>
              </a:lnSpc>
              <a:spcBef>
                <a:spcPts val="520"/>
              </a:spcBef>
              <a:spcAft>
                <a:spcPts val="0"/>
              </a:spcAft>
              <a:buClr>
                <a:schemeClr val="accent1"/>
              </a:buClr>
              <a:buSzPts val="2600"/>
              <a:buFont typeface="Arial"/>
              <a:buChar char="–"/>
              <a:defRPr b="0" i="0" sz="2600" u="none" cap="none" strike="noStrike">
                <a:solidFill>
                  <a:schemeClr val="accent1"/>
                </a:solidFill>
                <a:latin typeface="Arial"/>
                <a:ea typeface="Arial"/>
                <a:cs typeface="Arial"/>
                <a:sym typeface="Arial"/>
              </a:defRPr>
            </a:lvl2pPr>
            <a:lvl3pPr indent="-368300" lvl="2" marL="1371600" marR="0" rtl="0" algn="l">
              <a:lnSpc>
                <a:spcPct val="100000"/>
              </a:lnSpc>
              <a:spcBef>
                <a:spcPts val="440"/>
              </a:spcBef>
              <a:spcAft>
                <a:spcPts val="0"/>
              </a:spcAft>
              <a:buClr>
                <a:schemeClr val="accent1"/>
              </a:buClr>
              <a:buSzPts val="2200"/>
              <a:buFont typeface="Arial"/>
              <a:buChar char="•"/>
              <a:defRPr b="0" i="0" sz="2200" u="none" cap="none" strike="noStrike">
                <a:solidFill>
                  <a:schemeClr val="accent1"/>
                </a:solidFill>
                <a:latin typeface="Arial"/>
                <a:ea typeface="Arial"/>
                <a:cs typeface="Arial"/>
                <a:sym typeface="Arial"/>
              </a:defRPr>
            </a:lvl3pPr>
            <a:lvl4pPr indent="-355600" lvl="3" marL="1828800" marR="0" rtl="0" algn="l">
              <a:lnSpc>
                <a:spcPct val="100000"/>
              </a:lnSpc>
              <a:spcBef>
                <a:spcPts val="400"/>
              </a:spcBef>
              <a:spcAft>
                <a:spcPts val="0"/>
              </a:spcAft>
              <a:buClr>
                <a:schemeClr val="accent1"/>
              </a:buClr>
              <a:buSzPts val="2000"/>
              <a:buFont typeface="Arial"/>
              <a:buChar char="–"/>
              <a:defRPr b="0" i="0" sz="2000" u="none" cap="none" strike="noStrike">
                <a:solidFill>
                  <a:schemeClr val="accent1"/>
                </a:solidFill>
                <a:latin typeface="Arial"/>
                <a:ea typeface="Arial"/>
                <a:cs typeface="Arial"/>
                <a:sym typeface="Arial"/>
              </a:defRPr>
            </a:lvl4pPr>
            <a:lvl5pPr indent="-355600" lvl="4" marL="2286000" marR="0" rtl="0" algn="l">
              <a:lnSpc>
                <a:spcPct val="100000"/>
              </a:lnSpc>
              <a:spcBef>
                <a:spcPts val="400"/>
              </a:spcBef>
              <a:spcAft>
                <a:spcPts val="0"/>
              </a:spcAft>
              <a:buClr>
                <a:schemeClr val="accent1"/>
              </a:buClr>
              <a:buSzPts val="2000"/>
              <a:buFont typeface="Arial"/>
              <a:buChar char="»"/>
              <a:defRPr b="0" i="0" sz="2000" u="none" cap="none" strike="noStrike">
                <a:solidFill>
                  <a:schemeClr val="accent1"/>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9pPr>
          </a:lstStyle>
          <a:p/>
        </p:txBody>
      </p:sp>
      <p:sp>
        <p:nvSpPr>
          <p:cNvPr id="8" name="Google Shape;8;p1"/>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A6AEB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9" name="Google Shape;9;p1"/>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A6AEB5"/>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0" name="Google Shape;10;p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A6AEB5"/>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A6AEB5"/>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A6AEB5"/>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A6AEB5"/>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A6AEB5"/>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A6AEB5"/>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A6AEB5"/>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A6AEB5"/>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A6AEB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981">
          <p15:clr>
            <a:srgbClr val="F26B43"/>
          </p15:clr>
        </p15:guide>
        <p15:guide id="2" pos="5556">
          <p15:clr>
            <a:srgbClr val="F26B43"/>
          </p15:clr>
        </p15:guide>
        <p15:guide id="3" pos="204">
          <p15:clr>
            <a:srgbClr val="F26B43"/>
          </p15:clr>
        </p15:guide>
        <p15:guide id="4" orient="horz" pos="259">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6" name="Shape 126"/>
        <p:cNvGrpSpPr/>
        <p:nvPr/>
      </p:nvGrpSpPr>
      <p:grpSpPr>
        <a:xfrm>
          <a:off x="0" y="0"/>
          <a:ext cx="0" cy="0"/>
          <a:chOff x="0" y="0"/>
          <a:chExt cx="0" cy="0"/>
        </a:xfrm>
      </p:grpSpPr>
      <p:sp>
        <p:nvSpPr>
          <p:cNvPr id="127" name="Google Shape;127;p20"/>
          <p:cNvSpPr txBox="1"/>
          <p:nvPr>
            <p:ph type="title"/>
          </p:nvPr>
        </p:nvSpPr>
        <p:spPr>
          <a:xfrm>
            <a:off x="457200" y="205979"/>
            <a:ext cx="8229600" cy="8574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Clr>
                <a:schemeClr val="accent1"/>
              </a:buClr>
              <a:buSzPts val="3300"/>
              <a:buFont typeface="Arial"/>
              <a:buNone/>
              <a:defRPr b="0" i="0" sz="3300" u="none" cap="none" strike="noStrike">
                <a:solidFill>
                  <a:schemeClr val="accent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28" name="Google Shape;128;p20"/>
          <p:cNvSpPr txBox="1"/>
          <p:nvPr>
            <p:ph idx="1" type="body"/>
          </p:nvPr>
        </p:nvSpPr>
        <p:spPr>
          <a:xfrm>
            <a:off x="468313" y="1203598"/>
            <a:ext cx="8229600" cy="3394500"/>
          </a:xfrm>
          <a:prstGeom prst="rect">
            <a:avLst/>
          </a:prstGeom>
          <a:noFill/>
          <a:ln>
            <a:noFill/>
          </a:ln>
        </p:spPr>
        <p:txBody>
          <a:bodyPr anchorCtr="0" anchor="t" bIns="45700" lIns="91425" spcFirstLastPara="1" rIns="91425" wrap="square" tIns="45700">
            <a:noAutofit/>
          </a:bodyPr>
          <a:lstStyle>
            <a:lvl1pPr indent="-419100" lvl="0" marL="457200" marR="0" rtl="0" algn="l">
              <a:spcBef>
                <a:spcPts val="600"/>
              </a:spcBef>
              <a:spcAft>
                <a:spcPts val="0"/>
              </a:spcAft>
              <a:buClr>
                <a:schemeClr val="accent1"/>
              </a:buClr>
              <a:buSzPts val="3000"/>
              <a:buFont typeface="Arial"/>
              <a:buChar char="•"/>
              <a:defRPr b="0" i="0" sz="3000" u="none" cap="none" strike="noStrike">
                <a:solidFill>
                  <a:schemeClr val="accent1"/>
                </a:solidFill>
                <a:latin typeface="Arial"/>
                <a:ea typeface="Arial"/>
                <a:cs typeface="Arial"/>
                <a:sym typeface="Arial"/>
              </a:defRPr>
            </a:lvl1pPr>
            <a:lvl2pPr indent="-393700" lvl="1" marL="914400" marR="0" rtl="0" algn="l">
              <a:spcBef>
                <a:spcPts val="520"/>
              </a:spcBef>
              <a:spcAft>
                <a:spcPts val="0"/>
              </a:spcAft>
              <a:buClr>
                <a:schemeClr val="accent1"/>
              </a:buClr>
              <a:buSzPts val="2600"/>
              <a:buFont typeface="Arial"/>
              <a:buChar char="–"/>
              <a:defRPr b="0" i="0" sz="2600" u="none" cap="none" strike="noStrike">
                <a:solidFill>
                  <a:schemeClr val="accent1"/>
                </a:solidFill>
                <a:latin typeface="Arial"/>
                <a:ea typeface="Arial"/>
                <a:cs typeface="Arial"/>
                <a:sym typeface="Arial"/>
              </a:defRPr>
            </a:lvl2pPr>
            <a:lvl3pPr indent="-368300" lvl="2" marL="1371600" marR="0" rtl="0" algn="l">
              <a:spcBef>
                <a:spcPts val="440"/>
              </a:spcBef>
              <a:spcAft>
                <a:spcPts val="0"/>
              </a:spcAft>
              <a:buClr>
                <a:schemeClr val="accent1"/>
              </a:buClr>
              <a:buSzPts val="2200"/>
              <a:buFont typeface="Arial"/>
              <a:buChar char="•"/>
              <a:defRPr b="0" i="0" sz="2200" u="none" cap="none" strike="noStrike">
                <a:solidFill>
                  <a:schemeClr val="accent1"/>
                </a:solidFill>
                <a:latin typeface="Arial"/>
                <a:ea typeface="Arial"/>
                <a:cs typeface="Arial"/>
                <a:sym typeface="Arial"/>
              </a:defRPr>
            </a:lvl3pPr>
            <a:lvl4pPr indent="-355600" lvl="3" marL="1828800" marR="0" rtl="0" algn="l">
              <a:spcBef>
                <a:spcPts val="400"/>
              </a:spcBef>
              <a:spcAft>
                <a:spcPts val="0"/>
              </a:spcAft>
              <a:buClr>
                <a:schemeClr val="accent1"/>
              </a:buClr>
              <a:buSzPts val="2000"/>
              <a:buFont typeface="Arial"/>
              <a:buChar char="–"/>
              <a:defRPr b="0" i="0" sz="2000" u="none" cap="none" strike="noStrike">
                <a:solidFill>
                  <a:schemeClr val="accent1"/>
                </a:solidFill>
                <a:latin typeface="Arial"/>
                <a:ea typeface="Arial"/>
                <a:cs typeface="Arial"/>
                <a:sym typeface="Arial"/>
              </a:defRPr>
            </a:lvl4pPr>
            <a:lvl5pPr indent="-355600" lvl="4" marL="2286000" marR="0" rtl="0" algn="l">
              <a:spcBef>
                <a:spcPts val="400"/>
              </a:spcBef>
              <a:spcAft>
                <a:spcPts val="0"/>
              </a:spcAft>
              <a:buClr>
                <a:schemeClr val="accent1"/>
              </a:buClr>
              <a:buSzPts val="2000"/>
              <a:buFont typeface="Arial"/>
              <a:buChar char="»"/>
              <a:defRPr b="0" i="0" sz="2000" u="none" cap="none" strike="noStrike">
                <a:solidFill>
                  <a:schemeClr val="accent1"/>
                </a:solidFill>
                <a:latin typeface="Arial"/>
                <a:ea typeface="Arial"/>
                <a:cs typeface="Arial"/>
                <a:sym typeface="Arial"/>
              </a:defRPr>
            </a:lvl5pPr>
            <a:lvl6pPr indent="-355600" lvl="5" marL="2743200" marR="0" rtl="0" algn="l">
              <a:spcBef>
                <a:spcPts val="4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6pPr>
            <a:lvl7pPr indent="-355600" lvl="6" marL="3200400" marR="0" rtl="0" algn="l">
              <a:spcBef>
                <a:spcPts val="4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7pPr>
            <a:lvl8pPr indent="-355600" lvl="7" marL="3657600" marR="0" rtl="0" algn="l">
              <a:spcBef>
                <a:spcPts val="4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8pPr>
            <a:lvl9pPr indent="-355600" lvl="8" marL="4114800" marR="0" rtl="0" algn="l">
              <a:spcBef>
                <a:spcPts val="400"/>
              </a:spcBef>
              <a:spcAft>
                <a:spcPts val="0"/>
              </a:spcAft>
              <a:buClr>
                <a:schemeClr val="lt1"/>
              </a:buClr>
              <a:buSzPts val="2000"/>
              <a:buFont typeface="Arial"/>
              <a:buChar char="•"/>
              <a:defRPr b="0" i="0" sz="2000" u="none" cap="none" strike="noStrike">
                <a:solidFill>
                  <a:schemeClr val="lt1"/>
                </a:solidFill>
                <a:latin typeface="Arial"/>
                <a:ea typeface="Arial"/>
                <a:cs typeface="Arial"/>
                <a:sym typeface="Arial"/>
              </a:defRPr>
            </a:lvl9pPr>
          </a:lstStyle>
          <a:p/>
        </p:txBody>
      </p:sp>
      <p:sp>
        <p:nvSpPr>
          <p:cNvPr id="129" name="Google Shape;129;p20"/>
          <p:cNvSpPr txBox="1"/>
          <p:nvPr>
            <p:ph idx="10" type="dt"/>
          </p:nvPr>
        </p:nvSpPr>
        <p:spPr>
          <a:xfrm>
            <a:off x="457200" y="4767263"/>
            <a:ext cx="2133600" cy="27390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CA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30" name="Google Shape;130;p20"/>
          <p:cNvSpPr txBox="1"/>
          <p:nvPr>
            <p:ph idx="11" type="ftr"/>
          </p:nvPr>
        </p:nvSpPr>
        <p:spPr>
          <a:xfrm>
            <a:off x="3124200" y="4767263"/>
            <a:ext cx="2895600" cy="2739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CAF"/>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31" name="Google Shape;131;p20"/>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CAF"/>
                </a:solidFill>
                <a:latin typeface="Arial"/>
                <a:ea typeface="Arial"/>
                <a:cs typeface="Arial"/>
                <a:sym typeface="Arial"/>
              </a:defRPr>
            </a:lvl1pPr>
            <a:lvl2pPr indent="0" lvl="1" marL="0" marR="0" rtl="0" algn="r">
              <a:spcBef>
                <a:spcPts val="0"/>
              </a:spcBef>
              <a:buNone/>
              <a:defRPr b="0" i="0" sz="1200" u="none" cap="none" strike="noStrike">
                <a:solidFill>
                  <a:srgbClr val="888CAF"/>
                </a:solidFill>
                <a:latin typeface="Arial"/>
                <a:ea typeface="Arial"/>
                <a:cs typeface="Arial"/>
                <a:sym typeface="Arial"/>
              </a:defRPr>
            </a:lvl2pPr>
            <a:lvl3pPr indent="0" lvl="2" marL="0" marR="0" rtl="0" algn="r">
              <a:spcBef>
                <a:spcPts val="0"/>
              </a:spcBef>
              <a:buNone/>
              <a:defRPr b="0" i="0" sz="1200" u="none" cap="none" strike="noStrike">
                <a:solidFill>
                  <a:srgbClr val="888CAF"/>
                </a:solidFill>
                <a:latin typeface="Arial"/>
                <a:ea typeface="Arial"/>
                <a:cs typeface="Arial"/>
                <a:sym typeface="Arial"/>
              </a:defRPr>
            </a:lvl3pPr>
            <a:lvl4pPr indent="0" lvl="3" marL="0" marR="0" rtl="0" algn="r">
              <a:spcBef>
                <a:spcPts val="0"/>
              </a:spcBef>
              <a:buNone/>
              <a:defRPr b="0" i="0" sz="1200" u="none" cap="none" strike="noStrike">
                <a:solidFill>
                  <a:srgbClr val="888CAF"/>
                </a:solidFill>
                <a:latin typeface="Arial"/>
                <a:ea typeface="Arial"/>
                <a:cs typeface="Arial"/>
                <a:sym typeface="Arial"/>
              </a:defRPr>
            </a:lvl4pPr>
            <a:lvl5pPr indent="0" lvl="4" marL="0" marR="0" rtl="0" algn="r">
              <a:spcBef>
                <a:spcPts val="0"/>
              </a:spcBef>
              <a:buNone/>
              <a:defRPr b="0" i="0" sz="1200" u="none" cap="none" strike="noStrike">
                <a:solidFill>
                  <a:srgbClr val="888CAF"/>
                </a:solidFill>
                <a:latin typeface="Arial"/>
                <a:ea typeface="Arial"/>
                <a:cs typeface="Arial"/>
                <a:sym typeface="Arial"/>
              </a:defRPr>
            </a:lvl5pPr>
            <a:lvl6pPr indent="0" lvl="5" marL="0" marR="0" rtl="0" algn="r">
              <a:spcBef>
                <a:spcPts val="0"/>
              </a:spcBef>
              <a:buNone/>
              <a:defRPr b="0" i="0" sz="1200" u="none" cap="none" strike="noStrike">
                <a:solidFill>
                  <a:srgbClr val="888CAF"/>
                </a:solidFill>
                <a:latin typeface="Arial"/>
                <a:ea typeface="Arial"/>
                <a:cs typeface="Arial"/>
                <a:sym typeface="Arial"/>
              </a:defRPr>
            </a:lvl6pPr>
            <a:lvl7pPr indent="0" lvl="6" marL="0" marR="0" rtl="0" algn="r">
              <a:spcBef>
                <a:spcPts val="0"/>
              </a:spcBef>
              <a:buNone/>
              <a:defRPr b="0" i="0" sz="1200" u="none" cap="none" strike="noStrike">
                <a:solidFill>
                  <a:srgbClr val="888CAF"/>
                </a:solidFill>
                <a:latin typeface="Arial"/>
                <a:ea typeface="Arial"/>
                <a:cs typeface="Arial"/>
                <a:sym typeface="Arial"/>
              </a:defRPr>
            </a:lvl7pPr>
            <a:lvl8pPr indent="0" lvl="7" marL="0" marR="0" rtl="0" algn="r">
              <a:spcBef>
                <a:spcPts val="0"/>
              </a:spcBef>
              <a:buNone/>
              <a:defRPr b="0" i="0" sz="1200" u="none" cap="none" strike="noStrike">
                <a:solidFill>
                  <a:srgbClr val="888CAF"/>
                </a:solidFill>
                <a:latin typeface="Arial"/>
                <a:ea typeface="Arial"/>
                <a:cs typeface="Arial"/>
                <a:sym typeface="Arial"/>
              </a:defRPr>
            </a:lvl8pPr>
            <a:lvl9pPr indent="0" lvl="8" marL="0" marR="0" rtl="0" algn="r">
              <a:spcBef>
                <a:spcPts val="0"/>
              </a:spcBef>
              <a:buNone/>
              <a:defRPr b="0" i="0" sz="1200" u="none" cap="none" strike="noStrike">
                <a:solidFill>
                  <a:srgbClr val="888CAF"/>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981">
          <p15:clr>
            <a:srgbClr val="F26B43"/>
          </p15:clr>
        </p15:guide>
        <p15:guide id="2" pos="5556">
          <p15:clr>
            <a:srgbClr val="F26B43"/>
          </p15:clr>
        </p15:guide>
        <p15:guide id="3" pos="204">
          <p15:clr>
            <a:srgbClr val="F26B43"/>
          </p15:clr>
        </p15:guide>
        <p15:guide id="4" orient="horz" pos="25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image" Target="../media/image16.png"/><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hyperlink" Target="https://towardsdatascience.com/covid-cxr-an-open-source-explainable-deep-cnn-model-for-predicting-the-presence-of-covid-19-in-75a83b26cab5"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2.png"/><Relationship Id="rId6" Type="http://schemas.openxmlformats.org/officeDocument/2006/relationships/image" Target="../media/image2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 Id="rId3"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xml"/><Relationship Id="rId3" Type="http://schemas.openxmlformats.org/officeDocument/2006/relationships/hyperlink" Target="https://www.gov.uk/government/publications/the-future-of-healthcare-our-vision-for-digital-data-and-technology-in-health-and-care/the-future-of-healthcare-our-vision-for-digital-data-and-technology-in-health-and-care" TargetMode="External"/><Relationship Id="rId4" Type="http://schemas.openxmlformats.org/officeDocument/2006/relationships/hyperlink" Target="https://www.longtermplan.nhs.uk/" TargetMode="External"/><Relationship Id="rId5"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8.jpg"/><Relationship Id="rId9" Type="http://schemas.openxmlformats.org/officeDocument/2006/relationships/image" Target="../media/image17.png"/><Relationship Id="rId5" Type="http://schemas.openxmlformats.org/officeDocument/2006/relationships/image" Target="../media/image13.png"/><Relationship Id="rId6" Type="http://schemas.openxmlformats.org/officeDocument/2006/relationships/image" Target="../media/image11.jpg"/><Relationship Id="rId7" Type="http://schemas.openxmlformats.org/officeDocument/2006/relationships/image" Target="../media/image12.png"/><Relationship Id="rId8" Type="http://schemas.openxmlformats.org/officeDocument/2006/relationships/image" Target="../media/image1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9" name="Shape 179"/>
        <p:cNvGrpSpPr/>
        <p:nvPr/>
      </p:nvGrpSpPr>
      <p:grpSpPr>
        <a:xfrm>
          <a:off x="0" y="0"/>
          <a:ext cx="0" cy="0"/>
          <a:chOff x="0" y="0"/>
          <a:chExt cx="0" cy="0"/>
        </a:xfrm>
      </p:grpSpPr>
      <p:sp>
        <p:nvSpPr>
          <p:cNvPr id="180" name="Google Shape;180;p29"/>
          <p:cNvSpPr txBox="1"/>
          <p:nvPr>
            <p:ph idx="1" type="body"/>
          </p:nvPr>
        </p:nvSpPr>
        <p:spPr>
          <a:xfrm>
            <a:off x="751640" y="1461489"/>
            <a:ext cx="7560900" cy="4836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accent5"/>
              </a:buClr>
              <a:buSzPts val="4400"/>
              <a:buNone/>
            </a:pPr>
            <a:r>
              <a:rPr lang="en-GB" sz="4800">
                <a:latin typeface="Proxima Nova"/>
                <a:ea typeface="Proxima Nova"/>
                <a:cs typeface="Proxima Nova"/>
                <a:sym typeface="Proxima Nova"/>
              </a:rPr>
              <a:t>Opening up Analytics</a:t>
            </a:r>
            <a:endParaRPr sz="4800">
              <a:latin typeface="Proxima Nova"/>
              <a:ea typeface="Proxima Nova"/>
              <a:cs typeface="Proxima Nova"/>
              <a:sym typeface="Proxima Nova"/>
            </a:endParaRPr>
          </a:p>
          <a:p>
            <a:pPr indent="0" lvl="0" marL="0" rtl="0" algn="l">
              <a:lnSpc>
                <a:spcPct val="100000"/>
              </a:lnSpc>
              <a:spcBef>
                <a:spcPts val="0"/>
              </a:spcBef>
              <a:spcAft>
                <a:spcPts val="0"/>
              </a:spcAft>
              <a:buClr>
                <a:schemeClr val="accent5"/>
              </a:buClr>
              <a:buSzPts val="4400"/>
              <a:buNone/>
            </a:pPr>
            <a:r>
              <a:rPr lang="en-GB" sz="2400">
                <a:latin typeface="Proxima Nova"/>
                <a:ea typeface="Proxima Nova"/>
                <a:cs typeface="Proxima Nova"/>
                <a:sym typeface="Proxima Nova"/>
              </a:rPr>
              <a:t>Sarah Culkin, Analytics Unit, NHSX</a:t>
            </a:r>
            <a:endParaRPr sz="2400">
              <a:latin typeface="Proxima Nova"/>
              <a:ea typeface="Proxima Nova"/>
              <a:cs typeface="Proxima Nova"/>
              <a:sym typeface="Proxima Nova"/>
            </a:endParaRPr>
          </a:p>
          <a:p>
            <a:pPr indent="0" lvl="0" marL="0" rtl="0" algn="l">
              <a:lnSpc>
                <a:spcPct val="100000"/>
              </a:lnSpc>
              <a:spcBef>
                <a:spcPts val="0"/>
              </a:spcBef>
              <a:spcAft>
                <a:spcPts val="0"/>
              </a:spcAft>
              <a:buClr>
                <a:schemeClr val="accent5"/>
              </a:buClr>
              <a:buSzPts val="4400"/>
              <a:buNone/>
            </a:pPr>
            <a:r>
              <a:t/>
            </a:r>
            <a:endParaRPr sz="1700">
              <a:solidFill>
                <a:srgbClr val="FFFFFF"/>
              </a:solidFill>
              <a:latin typeface="Proxima Nova"/>
              <a:ea typeface="Proxima Nova"/>
              <a:cs typeface="Proxima Nova"/>
              <a:sym typeface="Proxima Nova"/>
            </a:endParaRPr>
          </a:p>
        </p:txBody>
      </p:sp>
      <p:sp>
        <p:nvSpPr>
          <p:cNvPr id="181" name="Google Shape;181;p29"/>
          <p:cNvSpPr txBox="1"/>
          <p:nvPr/>
        </p:nvSpPr>
        <p:spPr>
          <a:xfrm>
            <a:off x="4644008" y="4484650"/>
            <a:ext cx="3924000" cy="540000"/>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rgbClr val="000000"/>
              </a:buClr>
              <a:buSzPts val="1500"/>
              <a:buFont typeface="Arial"/>
              <a:buNone/>
            </a:pPr>
            <a:r>
              <a:t/>
            </a:r>
            <a:endParaRPr b="1" i="0" sz="1500" u="none" cap="none" strike="noStrike">
              <a:solidFill>
                <a:srgbClr val="005EB8"/>
              </a:solidFill>
              <a:latin typeface="Arial"/>
              <a:ea typeface="Arial"/>
              <a:cs typeface="Arial"/>
              <a:sym typeface="Arial"/>
            </a:endParaRPr>
          </a:p>
          <a:p>
            <a:pPr indent="0" lvl="0" marL="0" marR="0" rtl="0" algn="r">
              <a:lnSpc>
                <a:spcPct val="100000"/>
              </a:lnSpc>
              <a:spcBef>
                <a:spcPts val="300"/>
              </a:spcBef>
              <a:spcAft>
                <a:spcPts val="0"/>
              </a:spcAft>
              <a:buClr>
                <a:srgbClr val="000000"/>
              </a:buClr>
              <a:buSzPts val="1500"/>
              <a:buFont typeface="Arial"/>
              <a:buNone/>
            </a:pPr>
            <a:r>
              <a:rPr b="1" lang="en-GB" sz="1500">
                <a:solidFill>
                  <a:srgbClr val="005EB8"/>
                </a:solidFill>
              </a:rPr>
              <a:t>November</a:t>
            </a:r>
            <a:r>
              <a:rPr b="1" i="0" lang="en-GB" sz="1500" u="none" cap="none" strike="noStrike">
                <a:solidFill>
                  <a:srgbClr val="005EB8"/>
                </a:solidFill>
                <a:latin typeface="Arial"/>
                <a:ea typeface="Arial"/>
                <a:cs typeface="Arial"/>
                <a:sym typeface="Arial"/>
              </a:rPr>
              <a:t> 2020</a:t>
            </a:r>
            <a:endParaRPr b="1" i="0" sz="1500" u="none" cap="none" strike="noStrike">
              <a:solidFill>
                <a:srgbClr val="005EB8"/>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8"/>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FFFFFF"/>
              </a:buClr>
              <a:buSzPts val="3000"/>
              <a:buFont typeface="Arial"/>
              <a:buNone/>
            </a:pPr>
            <a:r>
              <a:rPr lang="en-GB">
                <a:latin typeface="Proxima Nova"/>
                <a:ea typeface="Proxima Nova"/>
                <a:cs typeface="Proxima Nova"/>
                <a:sym typeface="Proxima Nova"/>
              </a:rPr>
              <a:t>What makes us unique?</a:t>
            </a:r>
            <a:endParaRPr>
              <a:latin typeface="Proxima Nova"/>
              <a:ea typeface="Proxima Nova"/>
              <a:cs typeface="Proxima Nova"/>
              <a:sym typeface="Proxima Nova"/>
            </a:endParaRPr>
          </a:p>
        </p:txBody>
      </p:sp>
      <p:sp>
        <p:nvSpPr>
          <p:cNvPr id="343" name="Google Shape;343;p38"/>
          <p:cNvSpPr txBox="1"/>
          <p:nvPr/>
        </p:nvSpPr>
        <p:spPr>
          <a:xfrm>
            <a:off x="411075" y="1463850"/>
            <a:ext cx="3991800" cy="367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800">
                <a:solidFill>
                  <a:schemeClr val="lt1"/>
                </a:solidFill>
                <a:latin typeface="Proxima Nova"/>
                <a:ea typeface="Proxima Nova"/>
                <a:cs typeface="Proxima Nova"/>
                <a:sym typeface="Proxima Nova"/>
              </a:rPr>
              <a:t>Advanced Analytics</a:t>
            </a:r>
            <a:endParaRPr b="1" sz="1800">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rPr lang="en-GB" sz="1800">
                <a:solidFill>
                  <a:schemeClr val="dk1"/>
                </a:solidFill>
                <a:latin typeface="Proxima Nova"/>
                <a:ea typeface="Proxima Nova"/>
                <a:cs typeface="Proxima Nova"/>
                <a:sym typeface="Proxima Nova"/>
              </a:rPr>
              <a:t>As the innovation branch of the analytics unit we have the remit to investigate applying novel techniques and cutting edge algorithms.</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rPr lang="en-GB" sz="1800">
                <a:solidFill>
                  <a:schemeClr val="dk1"/>
                </a:solidFill>
                <a:latin typeface="Proxima Nova"/>
                <a:ea typeface="Proxima Nova"/>
                <a:cs typeface="Proxima Nova"/>
                <a:sym typeface="Proxima Nova"/>
              </a:rPr>
              <a:t>Practically this means we will aim to:</a:t>
            </a:r>
            <a:endParaRPr sz="1800">
              <a:solidFill>
                <a:schemeClr val="dk1"/>
              </a:solidFill>
              <a:latin typeface="Proxima Nova"/>
              <a:ea typeface="Proxima Nova"/>
              <a:cs typeface="Proxima Nova"/>
              <a:sym typeface="Proxima Nova"/>
            </a:endParaRPr>
          </a:p>
          <a:p>
            <a:pPr indent="-317500" lvl="0" marL="457200" rtl="0" algn="l">
              <a:spcBef>
                <a:spcPts val="0"/>
              </a:spcBef>
              <a:spcAft>
                <a:spcPts val="0"/>
              </a:spcAft>
              <a:buClr>
                <a:schemeClr val="dk1"/>
              </a:buClr>
              <a:buSzPts val="1400"/>
              <a:buFont typeface="Proxima Nova"/>
              <a:buChar char="●"/>
            </a:pPr>
            <a:r>
              <a:rPr lang="en-GB">
                <a:solidFill>
                  <a:schemeClr val="dk1"/>
                </a:solidFill>
                <a:latin typeface="Proxima Nova"/>
                <a:ea typeface="Proxima Nova"/>
                <a:cs typeface="Proxima Nova"/>
                <a:sym typeface="Proxima Nova"/>
              </a:rPr>
              <a:t>Connect techniques to questions</a:t>
            </a:r>
            <a:endParaRPr>
              <a:solidFill>
                <a:schemeClr val="dk1"/>
              </a:solidFill>
              <a:latin typeface="Proxima Nova"/>
              <a:ea typeface="Proxima Nova"/>
              <a:cs typeface="Proxima Nova"/>
              <a:sym typeface="Proxima Nova"/>
            </a:endParaRPr>
          </a:p>
          <a:p>
            <a:pPr indent="-317500" lvl="0" marL="457200" rtl="0" algn="l">
              <a:spcBef>
                <a:spcPts val="0"/>
              </a:spcBef>
              <a:spcAft>
                <a:spcPts val="0"/>
              </a:spcAft>
              <a:buClr>
                <a:schemeClr val="dk1"/>
              </a:buClr>
              <a:buSzPts val="1400"/>
              <a:buFont typeface="Proxima Nova"/>
              <a:buChar char="●"/>
            </a:pPr>
            <a:r>
              <a:rPr lang="en-GB">
                <a:solidFill>
                  <a:schemeClr val="dk1"/>
                </a:solidFill>
                <a:latin typeface="Proxima Nova"/>
                <a:ea typeface="Proxima Nova"/>
                <a:cs typeface="Proxima Nova"/>
                <a:sym typeface="Proxima Nova"/>
              </a:rPr>
              <a:t>Connect the analysts to support</a:t>
            </a:r>
            <a:endParaRPr>
              <a:solidFill>
                <a:schemeClr val="dk1"/>
              </a:solidFill>
              <a:latin typeface="Proxima Nova"/>
              <a:ea typeface="Proxima Nova"/>
              <a:cs typeface="Proxima Nova"/>
              <a:sym typeface="Proxima Nova"/>
            </a:endParaRPr>
          </a:p>
          <a:p>
            <a:pPr indent="-317500" lvl="0" marL="457200" rtl="0" algn="l">
              <a:spcBef>
                <a:spcPts val="0"/>
              </a:spcBef>
              <a:spcAft>
                <a:spcPts val="0"/>
              </a:spcAft>
              <a:buClr>
                <a:schemeClr val="dk1"/>
              </a:buClr>
              <a:buSzPts val="1400"/>
              <a:buFont typeface="Proxima Nova"/>
              <a:buChar char="●"/>
            </a:pPr>
            <a:r>
              <a:rPr lang="en-GB">
                <a:solidFill>
                  <a:schemeClr val="dk1"/>
                </a:solidFill>
                <a:latin typeface="Proxima Nova"/>
                <a:ea typeface="Proxima Nova"/>
                <a:cs typeface="Proxima Nova"/>
                <a:sym typeface="Proxima Nova"/>
              </a:rPr>
              <a:t>Connect products to users</a:t>
            </a:r>
            <a:endParaRPr>
              <a:solidFill>
                <a:schemeClr val="dk1"/>
              </a:solidFill>
              <a:latin typeface="Proxima Nova"/>
              <a:ea typeface="Proxima Nova"/>
              <a:cs typeface="Proxima Nova"/>
              <a:sym typeface="Proxima Nova"/>
            </a:endParaRPr>
          </a:p>
          <a:p>
            <a:pPr indent="-317500" lvl="0" marL="457200" rtl="0" algn="l">
              <a:spcBef>
                <a:spcPts val="0"/>
              </a:spcBef>
              <a:spcAft>
                <a:spcPts val="0"/>
              </a:spcAft>
              <a:buClr>
                <a:schemeClr val="dk1"/>
              </a:buClr>
              <a:buSzPts val="1400"/>
              <a:buFont typeface="Proxima Nova"/>
              <a:buChar char="●"/>
            </a:pPr>
            <a:r>
              <a:rPr lang="en-GB">
                <a:solidFill>
                  <a:schemeClr val="dk1"/>
                </a:solidFill>
                <a:latin typeface="Proxima Nova"/>
                <a:ea typeface="Proxima Nova"/>
                <a:cs typeface="Proxima Nova"/>
                <a:sym typeface="Proxima Nova"/>
              </a:rPr>
              <a:t>Connect technological knowledge to systems</a:t>
            </a:r>
            <a:endParaRPr sz="1800">
              <a:solidFill>
                <a:schemeClr val="dk1"/>
              </a:solidFill>
              <a:latin typeface="Proxima Nova"/>
              <a:ea typeface="Proxima Nova"/>
              <a:cs typeface="Proxima Nova"/>
              <a:sym typeface="Proxima Nova"/>
            </a:endParaRPr>
          </a:p>
        </p:txBody>
      </p:sp>
      <p:sp>
        <p:nvSpPr>
          <p:cNvPr id="344" name="Google Shape;344;p38"/>
          <p:cNvSpPr txBox="1"/>
          <p:nvPr/>
        </p:nvSpPr>
        <p:spPr>
          <a:xfrm>
            <a:off x="4983075" y="1463700"/>
            <a:ext cx="3914100" cy="367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800">
                <a:solidFill>
                  <a:schemeClr val="lt1"/>
                </a:solidFill>
                <a:latin typeface="Proxima Nova"/>
                <a:ea typeface="Proxima Nova"/>
                <a:cs typeface="Proxima Nova"/>
                <a:sym typeface="Proxima Nova"/>
              </a:rPr>
              <a:t>Transparency</a:t>
            </a:r>
            <a:endParaRPr b="1" sz="1800">
              <a:solidFill>
                <a:schemeClr val="lt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rPr lang="en-GB" sz="1800">
                <a:solidFill>
                  <a:schemeClr val="dk1"/>
                </a:solidFill>
                <a:latin typeface="Proxima Nova"/>
                <a:ea typeface="Proxima Nova"/>
                <a:cs typeface="Proxima Nova"/>
                <a:sym typeface="Proxima Nova"/>
              </a:rPr>
              <a:t>As part of NHSX we have a remit to be open regarding methods and have the aim of sharing products with the health system.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rPr lang="en-GB" sz="1800">
                <a:solidFill>
                  <a:schemeClr val="dk1"/>
                </a:solidFill>
                <a:latin typeface="Proxima Nova"/>
                <a:ea typeface="Proxima Nova"/>
                <a:cs typeface="Proxima Nova"/>
                <a:sym typeface="Proxima Nova"/>
              </a:rPr>
              <a:t>Practically this means we will aim to overcome issues of:</a:t>
            </a:r>
            <a:endParaRPr sz="2200">
              <a:solidFill>
                <a:schemeClr val="dk1"/>
              </a:solidFill>
              <a:latin typeface="Proxima Nova"/>
              <a:ea typeface="Proxima Nova"/>
              <a:cs typeface="Proxima Nova"/>
              <a:sym typeface="Proxima Nova"/>
            </a:endParaRPr>
          </a:p>
          <a:p>
            <a:pPr indent="-317500" lvl="0" marL="457200" rtl="0" algn="l">
              <a:spcBef>
                <a:spcPts val="0"/>
              </a:spcBef>
              <a:spcAft>
                <a:spcPts val="0"/>
              </a:spcAft>
              <a:buClr>
                <a:schemeClr val="dk1"/>
              </a:buClr>
              <a:buSzPts val="1400"/>
              <a:buFont typeface="Proxima Nova"/>
              <a:buChar char="●"/>
            </a:pPr>
            <a:r>
              <a:rPr lang="en-GB">
                <a:solidFill>
                  <a:schemeClr val="dk1"/>
                </a:solidFill>
                <a:latin typeface="Proxima Nova"/>
                <a:ea typeface="Proxima Nova"/>
                <a:cs typeface="Proxima Nova"/>
                <a:sym typeface="Proxima Nova"/>
              </a:rPr>
              <a:t>sharing information, </a:t>
            </a:r>
            <a:endParaRPr>
              <a:solidFill>
                <a:schemeClr val="dk1"/>
              </a:solidFill>
              <a:latin typeface="Proxima Nova"/>
              <a:ea typeface="Proxima Nova"/>
              <a:cs typeface="Proxima Nova"/>
              <a:sym typeface="Proxima Nova"/>
            </a:endParaRPr>
          </a:p>
          <a:p>
            <a:pPr indent="-317500" lvl="0" marL="457200" rtl="0" algn="l">
              <a:spcBef>
                <a:spcPts val="0"/>
              </a:spcBef>
              <a:spcAft>
                <a:spcPts val="0"/>
              </a:spcAft>
              <a:buClr>
                <a:schemeClr val="dk1"/>
              </a:buClr>
              <a:buSzPts val="1400"/>
              <a:buFont typeface="Proxima Nova"/>
              <a:buChar char="●"/>
            </a:pPr>
            <a:r>
              <a:rPr lang="en-GB">
                <a:solidFill>
                  <a:schemeClr val="dk1"/>
                </a:solidFill>
                <a:latin typeface="Proxima Nova"/>
                <a:ea typeface="Proxima Nova"/>
                <a:cs typeface="Proxima Nova"/>
                <a:sym typeface="Proxima Nova"/>
              </a:rPr>
              <a:t>deploying approaches, </a:t>
            </a:r>
            <a:endParaRPr>
              <a:solidFill>
                <a:schemeClr val="dk1"/>
              </a:solidFill>
              <a:latin typeface="Proxima Nova"/>
              <a:ea typeface="Proxima Nova"/>
              <a:cs typeface="Proxima Nova"/>
              <a:sym typeface="Proxima Nova"/>
            </a:endParaRPr>
          </a:p>
          <a:p>
            <a:pPr indent="-317500" lvl="0" marL="457200" rtl="0" algn="l">
              <a:spcBef>
                <a:spcPts val="0"/>
              </a:spcBef>
              <a:spcAft>
                <a:spcPts val="0"/>
              </a:spcAft>
              <a:buClr>
                <a:schemeClr val="dk1"/>
              </a:buClr>
              <a:buSzPts val="1400"/>
              <a:buFont typeface="Proxima Nova"/>
              <a:buChar char="●"/>
            </a:pPr>
            <a:r>
              <a:rPr lang="en-GB">
                <a:solidFill>
                  <a:schemeClr val="dk1"/>
                </a:solidFill>
                <a:latin typeface="Proxima Nova"/>
                <a:ea typeface="Proxima Nova"/>
                <a:cs typeface="Proxima Nova"/>
                <a:sym typeface="Proxima Nova"/>
              </a:rPr>
              <a:t>distributing learning from siloed models,</a:t>
            </a:r>
            <a:endParaRPr>
              <a:solidFill>
                <a:schemeClr val="dk1"/>
              </a:solidFill>
              <a:latin typeface="Proxima Nova"/>
              <a:ea typeface="Proxima Nova"/>
              <a:cs typeface="Proxima Nova"/>
              <a:sym typeface="Proxima Nova"/>
            </a:endParaRPr>
          </a:p>
          <a:p>
            <a:pPr indent="-317500" lvl="0" marL="457200" rtl="0" algn="l">
              <a:spcBef>
                <a:spcPts val="0"/>
              </a:spcBef>
              <a:spcAft>
                <a:spcPts val="0"/>
              </a:spcAft>
              <a:buClr>
                <a:schemeClr val="dk1"/>
              </a:buClr>
              <a:buSzPts val="1400"/>
              <a:buFont typeface="Proxima Nova"/>
              <a:buChar char="●"/>
            </a:pPr>
            <a:r>
              <a:rPr lang="en-GB">
                <a:solidFill>
                  <a:schemeClr val="dk1"/>
                </a:solidFill>
                <a:latin typeface="Proxima Nova"/>
                <a:ea typeface="Proxima Nova"/>
                <a:cs typeface="Proxima Nova"/>
                <a:sym typeface="Proxima Nova"/>
              </a:rPr>
              <a:t>Providing useable exemplar case studies</a:t>
            </a:r>
            <a:endParaRPr>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a:p>
            <a:pPr indent="0" lvl="0" marL="0" rtl="0" algn="l">
              <a:spcBef>
                <a:spcPts val="0"/>
              </a:spcBef>
              <a:spcAft>
                <a:spcPts val="0"/>
              </a:spcAft>
              <a:buNone/>
            </a:pPr>
            <a:r>
              <a:t/>
            </a:r>
            <a:endParaRPr sz="1800">
              <a:solidFill>
                <a:schemeClr val="dk1"/>
              </a:solidFill>
              <a:latin typeface="Proxima Nova"/>
              <a:ea typeface="Proxima Nova"/>
              <a:cs typeface="Proxima Nova"/>
              <a:sym typeface="Proxima Nova"/>
            </a:endParaRPr>
          </a:p>
        </p:txBody>
      </p:sp>
      <p:sp>
        <p:nvSpPr>
          <p:cNvPr id="345" name="Google Shape;345;p38"/>
          <p:cNvSpPr/>
          <p:nvPr/>
        </p:nvSpPr>
        <p:spPr>
          <a:xfrm>
            <a:off x="4406550" y="1554075"/>
            <a:ext cx="330900" cy="280800"/>
          </a:xfrm>
          <a:prstGeom prst="mathPlus">
            <a:avLst>
              <a:gd fmla="val 23520" name="adj1"/>
            </a:avLst>
          </a:prstGeom>
          <a:solidFill>
            <a:schemeClr val="lt2"/>
          </a:solidFill>
          <a:ln cap="flat" cmpd="sng" w="9525">
            <a:solidFill>
              <a:srgbClr val="08563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8"/>
          <p:cNvSpPr txBox="1"/>
          <p:nvPr/>
        </p:nvSpPr>
        <p:spPr>
          <a:xfrm>
            <a:off x="323850" y="984575"/>
            <a:ext cx="8496300" cy="479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800">
                <a:solidFill>
                  <a:schemeClr val="dk1"/>
                </a:solidFill>
                <a:latin typeface="Proxima Nova"/>
                <a:ea typeface="Proxima Nova"/>
                <a:cs typeface="Proxima Nova"/>
                <a:sym typeface="Proxima Nova"/>
              </a:rPr>
              <a:t>A combination of two components</a:t>
            </a:r>
            <a:endParaRPr>
              <a:latin typeface="Proxima Nova"/>
              <a:ea typeface="Proxima Nova"/>
              <a:cs typeface="Proxima Nova"/>
              <a:sym typeface="Proxima Nov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9"/>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FFFFFF"/>
              </a:buClr>
              <a:buSzPts val="3000"/>
              <a:buFont typeface="Arial"/>
              <a:buNone/>
            </a:pPr>
            <a:r>
              <a:rPr lang="en-GB" sz="2600">
                <a:latin typeface="Proxima Nova"/>
                <a:ea typeface="Proxima Nova"/>
                <a:cs typeface="Proxima Nova"/>
                <a:sym typeface="Proxima Nova"/>
              </a:rPr>
              <a:t>What will we do? - types of work</a:t>
            </a:r>
            <a:endParaRPr sz="2600">
              <a:latin typeface="Proxima Nova"/>
              <a:ea typeface="Proxima Nova"/>
              <a:cs typeface="Proxima Nova"/>
              <a:sym typeface="Proxima Nova"/>
            </a:endParaRPr>
          </a:p>
        </p:txBody>
      </p:sp>
      <p:sp>
        <p:nvSpPr>
          <p:cNvPr id="352" name="Google Shape;352;p39"/>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800"/>
              <a:buFont typeface="Arial"/>
              <a:buNone/>
            </a:pPr>
            <a:r>
              <a:rPr b="1" lang="en-GB" sz="1100">
                <a:latin typeface="Proxima Nova"/>
                <a:ea typeface="Proxima Nova"/>
                <a:cs typeface="Proxima Nova"/>
                <a:sym typeface="Proxima Nova"/>
              </a:rPr>
              <a:t>Proof of concept (30) </a:t>
            </a:r>
            <a:r>
              <a:rPr lang="en-GB" sz="1100">
                <a:latin typeface="Proxima Nova"/>
                <a:ea typeface="Proxima Nova"/>
                <a:cs typeface="Proxima Nova"/>
                <a:sym typeface="Proxima Nova"/>
              </a:rPr>
              <a:t>– Good concepts are sometimes not taken forward because the project owner hasn’t the time or experience to test out a new approach. For these projects we aim to undertaken some intense work for a few days in order to demonstrate the potential and feasibility of a project, e.g. creating a interactive map showing variation, and sharing learning back to the project owner.​</a:t>
            </a:r>
            <a:endParaRPr sz="1100">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800"/>
              <a:buFont typeface="Arial"/>
              <a:buNone/>
            </a:pPr>
            <a:r>
              <a:t/>
            </a:r>
            <a:endParaRPr sz="1100">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800"/>
              <a:buFont typeface="Arial"/>
              <a:buNone/>
            </a:pPr>
            <a:r>
              <a:rPr b="1" lang="en-GB" sz="1100">
                <a:latin typeface="Proxima Nova"/>
                <a:ea typeface="Proxima Nova"/>
                <a:cs typeface="Proxima Nova"/>
                <a:sym typeface="Proxima Nova"/>
              </a:rPr>
              <a:t>Time to investigate (20) </a:t>
            </a:r>
            <a:r>
              <a:rPr lang="en-GB" sz="1100">
                <a:latin typeface="Proxima Nova"/>
                <a:ea typeface="Proxima Nova"/>
                <a:cs typeface="Proxima Nova"/>
                <a:sym typeface="Proxima Nova"/>
              </a:rPr>
              <a:t>– New tools and techniques (e.g. a new Azure functionality) can transform the efficiency of existing work. But delivery teams may have no time to investigate such opportunities. We can commit a defined small amount of time to trial and test these opportunities (incl. time to fail). ​</a:t>
            </a:r>
            <a:endParaRPr sz="1100">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800"/>
              <a:buFont typeface="Arial"/>
              <a:buNone/>
            </a:pPr>
            <a:r>
              <a:t/>
            </a:r>
            <a:endParaRPr sz="1100">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800"/>
              <a:buFont typeface="Arial"/>
              <a:buNone/>
            </a:pPr>
            <a:r>
              <a:rPr b="1" lang="en-GB" sz="1100">
                <a:latin typeface="Proxima Nova"/>
                <a:ea typeface="Proxima Nova"/>
                <a:cs typeface="Proxima Nova"/>
                <a:sym typeface="Proxima Nova"/>
              </a:rPr>
              <a:t>Technical advice and recommendations (20) </a:t>
            </a:r>
            <a:r>
              <a:rPr lang="en-GB" sz="1100">
                <a:latin typeface="Proxima Nova"/>
                <a:ea typeface="Proxima Nova"/>
                <a:cs typeface="Proxima Nova"/>
                <a:sym typeface="Proxima Nova"/>
              </a:rPr>
              <a:t>– Many staff are enthused to see innovative analytics but aren’t confident in their experience. We provide a technical consultancy to support your development and guide you with previous examples and best practice.  Perhaps you’re using a new tool or technique, or are considering an external commission but unsure if the offer meets the need.</a:t>
            </a:r>
            <a:endParaRPr sz="1100">
              <a:latin typeface="Proxima Nova"/>
              <a:ea typeface="Proxima Nova"/>
              <a:cs typeface="Proxima Nova"/>
              <a:sym typeface="Proxima Nova"/>
            </a:endParaRPr>
          </a:p>
          <a:p>
            <a:pPr indent="0" lvl="0" marL="0" marR="0" rtl="0" algn="l">
              <a:lnSpc>
                <a:spcPct val="100000"/>
              </a:lnSpc>
              <a:spcBef>
                <a:spcPts val="0"/>
              </a:spcBef>
              <a:spcAft>
                <a:spcPts val="0"/>
              </a:spcAft>
              <a:buClr>
                <a:schemeClr val="dk1"/>
              </a:buClr>
              <a:buSzPts val="1800"/>
              <a:buFont typeface="Arial"/>
              <a:buNone/>
            </a:pPr>
            <a:r>
              <a:t/>
            </a:r>
            <a:endParaRPr sz="1100">
              <a:latin typeface="Proxima Nova"/>
              <a:ea typeface="Proxima Nova"/>
              <a:cs typeface="Proxima Nova"/>
              <a:sym typeface="Proxima Nova"/>
            </a:endParaRPr>
          </a:p>
          <a:p>
            <a:pPr indent="0" lvl="0" marL="0" rtl="0" algn="l">
              <a:spcBef>
                <a:spcPts val="0"/>
              </a:spcBef>
              <a:spcAft>
                <a:spcPts val="0"/>
              </a:spcAft>
              <a:buNone/>
            </a:pPr>
            <a:r>
              <a:rPr b="1" lang="en-GB" sz="1100">
                <a:latin typeface="Proxima Nova"/>
                <a:ea typeface="Proxima Nova"/>
                <a:cs typeface="Proxima Nova"/>
                <a:sym typeface="Proxima Nova"/>
              </a:rPr>
              <a:t>External Collaboration (15) - </a:t>
            </a:r>
            <a:r>
              <a:rPr lang="en-GB" sz="1100">
                <a:latin typeface="Proxima Nova"/>
                <a:ea typeface="Proxima Nova"/>
                <a:cs typeface="Proxima Nova"/>
                <a:sym typeface="Proxima Nova"/>
              </a:rPr>
              <a:t>Connecting external/academic partners to users through recommendation and advice. </a:t>
            </a:r>
            <a:endParaRPr sz="1100">
              <a:latin typeface="Proxima Nova"/>
              <a:ea typeface="Proxima Nova"/>
              <a:cs typeface="Proxima Nova"/>
              <a:sym typeface="Proxima Nova"/>
            </a:endParaRPr>
          </a:p>
          <a:p>
            <a:pPr indent="0" lvl="0" marL="0" rtl="0" algn="l">
              <a:spcBef>
                <a:spcPts val="0"/>
              </a:spcBef>
              <a:spcAft>
                <a:spcPts val="0"/>
              </a:spcAft>
              <a:buNone/>
            </a:pPr>
            <a:r>
              <a:t/>
            </a:r>
            <a:endParaRPr sz="11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rPr b="1" lang="en-GB" sz="1100">
                <a:latin typeface="Proxima Nova"/>
                <a:ea typeface="Proxima Nova"/>
                <a:cs typeface="Proxima Nova"/>
                <a:sym typeface="Proxima Nova"/>
              </a:rPr>
              <a:t>Coding support</a:t>
            </a:r>
            <a:r>
              <a:rPr lang="en-GB" sz="1100">
                <a:latin typeface="Proxima Nova"/>
                <a:ea typeface="Proxima Nova"/>
                <a:cs typeface="Proxima Nova"/>
                <a:sym typeface="Proxima Nova"/>
              </a:rPr>
              <a:t> </a:t>
            </a:r>
            <a:r>
              <a:rPr b="1" lang="en-GB" sz="1100">
                <a:latin typeface="Proxima Nova"/>
                <a:ea typeface="Proxima Nova"/>
                <a:cs typeface="Proxima Nova"/>
                <a:sym typeface="Proxima Nova"/>
              </a:rPr>
              <a:t>(10) </a:t>
            </a:r>
            <a:r>
              <a:rPr lang="en-GB" sz="1100">
                <a:latin typeface="Proxima Nova"/>
                <a:ea typeface="Proxima Nova"/>
                <a:cs typeface="Proxima Nova"/>
                <a:sym typeface="Proxima Nova"/>
              </a:rPr>
              <a:t>– The best way to learn coding (e.g. R, SQL, Python, SAS, etc..) is to have a practical examples to have a go at and a network of friendly colleagues who you can bounce issues off and get quick advice regarding the best approach.  We can either do this or point you to the best place.​</a:t>
            </a:r>
            <a:endParaRPr sz="1100">
              <a:latin typeface="Proxima Nova"/>
              <a:ea typeface="Proxima Nova"/>
              <a:cs typeface="Proxima Nova"/>
              <a:sym typeface="Proxima Nova"/>
            </a:endParaRPr>
          </a:p>
          <a:p>
            <a:pPr indent="0" lvl="0" marL="0" rtl="0" algn="l">
              <a:spcBef>
                <a:spcPts val="0"/>
              </a:spcBef>
              <a:spcAft>
                <a:spcPts val="0"/>
              </a:spcAft>
              <a:buNone/>
            </a:pPr>
            <a:r>
              <a:t/>
            </a:r>
            <a:endParaRPr sz="11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rPr b="1" lang="en-GB" sz="1100">
                <a:latin typeface="Proxima Nova"/>
                <a:ea typeface="Proxima Nova"/>
                <a:cs typeface="Proxima Nova"/>
                <a:sym typeface="Proxima Nova"/>
              </a:rPr>
              <a:t>Horizon scanning (5) </a:t>
            </a:r>
            <a:r>
              <a:rPr lang="en-GB" sz="1100">
                <a:latin typeface="Proxima Nova"/>
                <a:ea typeface="Proxima Nova"/>
                <a:cs typeface="Proxima Nova"/>
                <a:sym typeface="Proxima Nova"/>
              </a:rPr>
              <a:t>– In a rapidly evolving field it’s hard to know what’s currently available and what’s next. We continually look at emerging software, current best practice and the potential of our underused data (e.g. text analysis of qualitative data, cloud usage).​</a:t>
            </a:r>
            <a:endParaRPr sz="1100">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0"/>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FFFFFF"/>
              </a:buClr>
              <a:buSzPts val="3000"/>
              <a:buFont typeface="Arial"/>
              <a:buNone/>
            </a:pPr>
            <a:r>
              <a:rPr lang="en-GB" sz="2600">
                <a:latin typeface="Proxima Nova"/>
                <a:ea typeface="Proxima Nova"/>
                <a:cs typeface="Proxima Nova"/>
                <a:sym typeface="Proxima Nova"/>
              </a:rPr>
              <a:t>What will we do? - Example project areas</a:t>
            </a:r>
            <a:endParaRPr sz="2600">
              <a:latin typeface="Proxima Nova"/>
              <a:ea typeface="Proxima Nova"/>
              <a:cs typeface="Proxima Nova"/>
              <a:sym typeface="Proxima Nova"/>
            </a:endParaRPr>
          </a:p>
        </p:txBody>
      </p:sp>
      <p:sp>
        <p:nvSpPr>
          <p:cNvPr id="358" name="Google Shape;358;p40"/>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800"/>
              <a:buFont typeface="Arial"/>
              <a:buNone/>
            </a:pPr>
            <a:r>
              <a:rPr b="1" lang="en-GB" sz="1200">
                <a:latin typeface="Proxima Nova"/>
                <a:ea typeface="Proxima Nova"/>
                <a:cs typeface="Proxima Nova"/>
                <a:sym typeface="Proxima Nova"/>
              </a:rPr>
              <a:t>Open-Source Analysis - </a:t>
            </a:r>
            <a:r>
              <a:rPr lang="en-GB" sz="1200">
                <a:latin typeface="Proxima Nova"/>
                <a:ea typeface="Proxima Nova"/>
                <a:cs typeface="Proxima Nova"/>
                <a:sym typeface="Proxima Nova"/>
              </a:rPr>
              <a:t>Building capability to work with open source tools and supporting using the right tool for the right task (e.g. not always excel)</a:t>
            </a:r>
            <a:endParaRPr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b="1"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rPr b="1" lang="en-GB" sz="1200">
                <a:latin typeface="Proxima Nova"/>
                <a:ea typeface="Proxima Nova"/>
                <a:cs typeface="Proxima Nova"/>
                <a:sym typeface="Proxima Nova"/>
              </a:rPr>
              <a:t>Synthetic data generation - </a:t>
            </a:r>
            <a:r>
              <a:rPr lang="en-GB" sz="1200">
                <a:latin typeface="Proxima Nova"/>
                <a:ea typeface="Proxima Nova"/>
                <a:cs typeface="Proxima Nova"/>
                <a:sym typeface="Proxima Nova"/>
              </a:rPr>
              <a:t>Creating fake or synthetic data for realistic software testing, model benchmarking or to support procurement through open source tools, joint probability models or ‘state of the art’ variational autoencoders. </a:t>
            </a:r>
            <a:endParaRPr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b="1"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rPr b="1" lang="en-GB" sz="1200">
                <a:latin typeface="Proxima Nova"/>
                <a:ea typeface="Proxima Nova"/>
                <a:cs typeface="Proxima Nova"/>
                <a:sym typeface="Proxima Nova"/>
              </a:rPr>
              <a:t>Natural Language Processing - </a:t>
            </a:r>
            <a:r>
              <a:rPr lang="en-GB" sz="1200">
                <a:latin typeface="Proxima Nova"/>
                <a:ea typeface="Proxima Nova"/>
                <a:cs typeface="Proxima Nova"/>
                <a:sym typeface="Proxima Nova"/>
              </a:rPr>
              <a:t>Creating algorithms which understand, interpret and manipulate human language in order to extract new insights from text, link patient notes to records, or develop speech to text software </a:t>
            </a:r>
            <a:endParaRPr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b="1"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rPr b="1" lang="en-GB" sz="1200">
                <a:latin typeface="Proxima Nova"/>
                <a:ea typeface="Proxima Nova"/>
                <a:cs typeface="Proxima Nova"/>
                <a:sym typeface="Proxima Nova"/>
              </a:rPr>
              <a:t>AI Validation - </a:t>
            </a:r>
            <a:r>
              <a:rPr lang="en-GB" sz="1200">
                <a:latin typeface="Proxima Nova"/>
                <a:ea typeface="Proxima Nova"/>
                <a:cs typeface="Proxima Nova"/>
                <a:sym typeface="Proxima Nova"/>
              </a:rPr>
              <a:t>In healthcare, the key to using AI is trust.  Guidance and development of techniques to explain and demonstrate the appropriate use of AI solutions </a:t>
            </a:r>
            <a:r>
              <a:rPr b="1" lang="en-GB" sz="1200">
                <a:latin typeface="Proxima Nova"/>
                <a:ea typeface="Proxima Nova"/>
                <a:cs typeface="Proxima Nova"/>
                <a:sym typeface="Proxima Nova"/>
              </a:rPr>
              <a:t> </a:t>
            </a:r>
            <a:endParaRPr b="1"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b="1"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b="1" sz="1200">
              <a:latin typeface="Proxima Nova"/>
              <a:ea typeface="Proxima Nova"/>
              <a:cs typeface="Proxima Nova"/>
              <a:sym typeface="Proxima Nova"/>
            </a:endParaRPr>
          </a:p>
          <a:p>
            <a:pPr indent="0" lvl="0" marL="0" rtl="0" algn="l">
              <a:spcBef>
                <a:spcPts val="0"/>
              </a:spcBef>
              <a:spcAft>
                <a:spcPts val="0"/>
              </a:spcAft>
              <a:buNone/>
            </a:pPr>
            <a:r>
              <a:t/>
            </a:r>
            <a:endParaRPr b="1" sz="8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b="1"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sz="1200">
              <a:latin typeface="Proxima Nova"/>
              <a:ea typeface="Proxima Nova"/>
              <a:cs typeface="Proxima Nova"/>
              <a:sym typeface="Proxima Nova"/>
            </a:endParaRPr>
          </a:p>
        </p:txBody>
      </p:sp>
      <p:pic>
        <p:nvPicPr>
          <p:cNvPr id="359" name="Google Shape;359;p40"/>
          <p:cNvPicPr preferRelativeResize="0"/>
          <p:nvPr/>
        </p:nvPicPr>
        <p:blipFill>
          <a:blip r:embed="rId3">
            <a:alphaModFix/>
          </a:blip>
          <a:stretch>
            <a:fillRect/>
          </a:stretch>
        </p:blipFill>
        <p:spPr>
          <a:xfrm>
            <a:off x="2283050" y="3204598"/>
            <a:ext cx="2489501" cy="807125"/>
          </a:xfrm>
          <a:prstGeom prst="rect">
            <a:avLst/>
          </a:prstGeom>
          <a:noFill/>
          <a:ln>
            <a:noFill/>
          </a:ln>
          <a:effectLst>
            <a:outerShdw blurRad="57150" rotWithShape="0" algn="bl" dir="5400000" dist="19050">
              <a:srgbClr val="000000">
                <a:alpha val="50000"/>
              </a:srgbClr>
            </a:outerShdw>
          </a:effectLst>
        </p:spPr>
      </p:pic>
      <p:pic>
        <p:nvPicPr>
          <p:cNvPr id="360" name="Google Shape;360;p40"/>
          <p:cNvPicPr preferRelativeResize="0"/>
          <p:nvPr/>
        </p:nvPicPr>
        <p:blipFill>
          <a:blip r:embed="rId4">
            <a:alphaModFix/>
          </a:blip>
          <a:stretch>
            <a:fillRect/>
          </a:stretch>
        </p:blipFill>
        <p:spPr>
          <a:xfrm>
            <a:off x="3887350" y="4047249"/>
            <a:ext cx="2090250" cy="1096250"/>
          </a:xfrm>
          <a:prstGeom prst="rect">
            <a:avLst/>
          </a:prstGeom>
          <a:noFill/>
          <a:ln>
            <a:noFill/>
          </a:ln>
          <a:effectLst>
            <a:outerShdw blurRad="57150" rotWithShape="0" algn="bl" dir="5400000" dist="19050">
              <a:srgbClr val="000000">
                <a:alpha val="50000"/>
              </a:srgbClr>
            </a:outerShdw>
          </a:effectLst>
        </p:spPr>
      </p:pic>
      <p:pic>
        <p:nvPicPr>
          <p:cNvPr id="361" name="Google Shape;361;p40"/>
          <p:cNvPicPr preferRelativeResize="0"/>
          <p:nvPr/>
        </p:nvPicPr>
        <p:blipFill>
          <a:blip r:embed="rId5">
            <a:alphaModFix/>
          </a:blip>
          <a:stretch>
            <a:fillRect/>
          </a:stretch>
        </p:blipFill>
        <p:spPr>
          <a:xfrm>
            <a:off x="133713" y="3796725"/>
            <a:ext cx="1980249" cy="1218615"/>
          </a:xfrm>
          <a:prstGeom prst="rect">
            <a:avLst/>
          </a:prstGeom>
          <a:noFill/>
          <a:ln>
            <a:noFill/>
          </a:ln>
          <a:effectLst>
            <a:outerShdw blurRad="57150" rotWithShape="0" algn="bl" dir="5400000" dist="19050">
              <a:srgbClr val="000000">
                <a:alpha val="50000"/>
              </a:srgbClr>
            </a:outerShdw>
          </a:effectLst>
        </p:spPr>
      </p:pic>
      <p:pic>
        <p:nvPicPr>
          <p:cNvPr id="362" name="Google Shape;362;p40"/>
          <p:cNvPicPr preferRelativeResize="0"/>
          <p:nvPr/>
        </p:nvPicPr>
        <p:blipFill>
          <a:blip r:embed="rId6">
            <a:alphaModFix/>
          </a:blip>
          <a:stretch>
            <a:fillRect/>
          </a:stretch>
        </p:blipFill>
        <p:spPr>
          <a:xfrm>
            <a:off x="6778050" y="3682125"/>
            <a:ext cx="2090250" cy="1108437"/>
          </a:xfrm>
          <a:prstGeom prst="rect">
            <a:avLst/>
          </a:prstGeom>
          <a:noFill/>
          <a:ln>
            <a:noFill/>
          </a:ln>
          <a:effectLst>
            <a:outerShdw blurRad="57150" rotWithShape="0" algn="bl" dir="5400000" dist="19050">
              <a:srgbClr val="000000">
                <a:alpha val="50000"/>
              </a:srgbClr>
            </a:outerShdw>
          </a:effectLst>
        </p:spPr>
      </p:pic>
      <p:sp>
        <p:nvSpPr>
          <p:cNvPr id="363" name="Google Shape;363;p40"/>
          <p:cNvSpPr txBox="1"/>
          <p:nvPr/>
        </p:nvSpPr>
        <p:spPr>
          <a:xfrm>
            <a:off x="5951150" y="4873175"/>
            <a:ext cx="3162300" cy="46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GB" sz="600" u="sng">
                <a:solidFill>
                  <a:schemeClr val="hlink"/>
                </a:solidFill>
                <a:hlinkClick r:id="rId7"/>
              </a:rPr>
              <a:t>https://towardsdatascience.com/covid-cxr-an-open-source-explainable-deep-cnn-model-for-predicting-the-presence-of-covid-19-in-75a83b26cab5</a:t>
            </a:r>
            <a:endParaRPr sz="13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41"/>
          <p:cNvSpPr/>
          <p:nvPr/>
        </p:nvSpPr>
        <p:spPr>
          <a:xfrm>
            <a:off x="4678800" y="3604438"/>
            <a:ext cx="1794000" cy="1233900"/>
          </a:xfrm>
          <a:prstGeom prst="rect">
            <a:avLst/>
          </a:prstGeom>
          <a:solidFill>
            <a:schemeClr val="accent5"/>
          </a:solidFill>
          <a:ln cap="flat" cmpd="sng" w="9525">
            <a:solidFill>
              <a:srgbClr val="666666"/>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1"/>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FFFFFF"/>
              </a:buClr>
              <a:buSzPts val="3000"/>
              <a:buFont typeface="Arial"/>
              <a:buNone/>
            </a:pPr>
            <a:r>
              <a:rPr lang="en-GB" sz="2600">
                <a:latin typeface="Proxima Nova"/>
                <a:ea typeface="Proxima Nova"/>
                <a:cs typeface="Proxima Nova"/>
                <a:sym typeface="Proxima Nova"/>
              </a:rPr>
              <a:t>What will we do? - Example project areas</a:t>
            </a:r>
            <a:endParaRPr sz="2600">
              <a:latin typeface="Proxima Nova"/>
              <a:ea typeface="Proxima Nova"/>
              <a:cs typeface="Proxima Nova"/>
              <a:sym typeface="Proxima Nova"/>
            </a:endParaRPr>
          </a:p>
        </p:txBody>
      </p:sp>
      <p:sp>
        <p:nvSpPr>
          <p:cNvPr id="370" name="Google Shape;370;p41"/>
          <p:cNvSpPr txBox="1"/>
          <p:nvPr>
            <p:ph idx="1" type="body"/>
          </p:nvPr>
        </p:nvSpPr>
        <p:spPr>
          <a:xfrm>
            <a:off x="311007" y="1131590"/>
            <a:ext cx="8496300" cy="3394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800"/>
              <a:buFont typeface="Arial"/>
              <a:buNone/>
            </a:pPr>
            <a:r>
              <a:rPr b="1" lang="en-GB" sz="1200">
                <a:latin typeface="Proxima Nova"/>
                <a:ea typeface="Proxima Nova"/>
                <a:cs typeface="Proxima Nova"/>
                <a:sym typeface="Proxima Nova"/>
              </a:rPr>
              <a:t>Model Interoperability - </a:t>
            </a:r>
            <a:r>
              <a:rPr lang="en-GB" sz="1200">
                <a:latin typeface="Proxima Nova"/>
                <a:ea typeface="Proxima Nova"/>
                <a:cs typeface="Proxima Nova"/>
                <a:sym typeface="Proxima Nova"/>
              </a:rPr>
              <a:t>Demonstrating a way of working which focuses on creating solutions that are not dependent on the architecture they are built on but instead easily shared and reused across systems</a:t>
            </a:r>
            <a:endParaRPr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b="1"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rPr b="1" lang="en-GB" sz="1200">
                <a:latin typeface="Proxima Nova"/>
                <a:ea typeface="Proxima Nova"/>
                <a:cs typeface="Proxima Nova"/>
                <a:sym typeface="Proxima Nova"/>
              </a:rPr>
              <a:t>Bayesian Inference - </a:t>
            </a:r>
            <a:r>
              <a:rPr lang="en-GB" sz="1200">
                <a:latin typeface="Proxima Nova"/>
                <a:ea typeface="Proxima Nova"/>
                <a:cs typeface="Proxima Nova"/>
                <a:sym typeface="Proxima Nova"/>
              </a:rPr>
              <a:t>Short-term forecasting with ability to include expert opinions as priors and outputs full uncertainties.  Can be extended to share knowledge across different hierarchies so individual trust models are informed by similar trusts</a:t>
            </a:r>
            <a:endParaRPr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b="1"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rPr b="1" lang="en-GB" sz="1200">
                <a:latin typeface="Proxima Nova"/>
                <a:ea typeface="Proxima Nova"/>
                <a:cs typeface="Proxima Nova"/>
                <a:sym typeface="Proxima Nova"/>
              </a:rPr>
              <a:t>Machine Learning - </a:t>
            </a:r>
            <a:r>
              <a:rPr lang="en-GB" sz="1200">
                <a:latin typeface="Proxima Nova"/>
                <a:ea typeface="Proxima Nova"/>
                <a:cs typeface="Proxima Nova"/>
                <a:sym typeface="Proxima Nova"/>
              </a:rPr>
              <a:t>Exploration of big data to fit a variety of models to known or unknown relationships.    </a:t>
            </a:r>
            <a:endParaRPr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b="1"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rPr b="1" lang="en-GB" sz="1200">
                <a:latin typeface="Proxima Nova"/>
                <a:ea typeface="Proxima Nova"/>
                <a:cs typeface="Proxima Nova"/>
                <a:sym typeface="Proxima Nova"/>
              </a:rPr>
              <a:t>System Modelling - </a:t>
            </a:r>
            <a:r>
              <a:rPr lang="en-GB" sz="1200">
                <a:latin typeface="Proxima Nova"/>
                <a:ea typeface="Proxima Nova"/>
                <a:cs typeface="Proxima Nova"/>
                <a:sym typeface="Proxima Nova"/>
              </a:rPr>
              <a:t>Encouraging the use of discrete event simulations and agent based models to explore individual interactions and cost/benefit of the impact of changes within a system.  </a:t>
            </a:r>
            <a:endParaRPr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t/>
            </a:r>
            <a:endParaRPr sz="1200">
              <a:latin typeface="Proxima Nova"/>
              <a:ea typeface="Proxima Nova"/>
              <a:cs typeface="Proxima Nova"/>
              <a:sym typeface="Proxima Nova"/>
            </a:endParaRPr>
          </a:p>
          <a:p>
            <a:pPr indent="0" lvl="0" marL="0" rtl="0" algn="l">
              <a:spcBef>
                <a:spcPts val="0"/>
              </a:spcBef>
              <a:spcAft>
                <a:spcPts val="0"/>
              </a:spcAft>
              <a:buClr>
                <a:schemeClr val="dk1"/>
              </a:buClr>
              <a:buSzPts val="1800"/>
              <a:buFont typeface="Arial"/>
              <a:buNone/>
            </a:pPr>
            <a:r>
              <a:rPr b="1" lang="en-GB" sz="1200">
                <a:latin typeface="Proxima Nova"/>
                <a:ea typeface="Proxima Nova"/>
                <a:cs typeface="Proxima Nova"/>
                <a:sym typeface="Proxima Nova"/>
              </a:rPr>
              <a:t>……….</a:t>
            </a:r>
            <a:endParaRPr b="1" sz="1200">
              <a:latin typeface="Proxima Nova"/>
              <a:ea typeface="Proxima Nova"/>
              <a:cs typeface="Proxima Nova"/>
              <a:sym typeface="Proxima Nova"/>
            </a:endParaRPr>
          </a:p>
        </p:txBody>
      </p:sp>
      <p:pic>
        <p:nvPicPr>
          <p:cNvPr id="371" name="Google Shape;371;p41"/>
          <p:cNvPicPr preferRelativeResize="0"/>
          <p:nvPr/>
        </p:nvPicPr>
        <p:blipFill>
          <a:blip r:embed="rId3">
            <a:alphaModFix/>
          </a:blip>
          <a:stretch>
            <a:fillRect/>
          </a:stretch>
        </p:blipFill>
        <p:spPr>
          <a:xfrm>
            <a:off x="4623500" y="3604472"/>
            <a:ext cx="1849301" cy="1233825"/>
          </a:xfrm>
          <a:prstGeom prst="rect">
            <a:avLst/>
          </a:prstGeom>
          <a:noFill/>
          <a:ln>
            <a:noFill/>
          </a:ln>
        </p:spPr>
      </p:pic>
      <p:pic>
        <p:nvPicPr>
          <p:cNvPr id="372" name="Google Shape;372;p41"/>
          <p:cNvPicPr preferRelativeResize="0"/>
          <p:nvPr/>
        </p:nvPicPr>
        <p:blipFill>
          <a:blip r:embed="rId4">
            <a:alphaModFix/>
          </a:blip>
          <a:stretch>
            <a:fillRect/>
          </a:stretch>
        </p:blipFill>
        <p:spPr>
          <a:xfrm>
            <a:off x="7177750" y="3395649"/>
            <a:ext cx="1849300" cy="1505240"/>
          </a:xfrm>
          <a:prstGeom prst="rect">
            <a:avLst/>
          </a:prstGeom>
          <a:noFill/>
          <a:ln>
            <a:noFill/>
          </a:ln>
          <a:effectLst>
            <a:outerShdw blurRad="57150" rotWithShape="0" algn="bl" dir="5400000" dist="19050">
              <a:srgbClr val="000000">
                <a:alpha val="50000"/>
              </a:srgbClr>
            </a:outerShdw>
          </a:effectLst>
        </p:spPr>
      </p:pic>
      <p:pic>
        <p:nvPicPr>
          <p:cNvPr id="373" name="Google Shape;373;p41"/>
          <p:cNvPicPr preferRelativeResize="0"/>
          <p:nvPr/>
        </p:nvPicPr>
        <p:blipFill>
          <a:blip r:embed="rId5">
            <a:alphaModFix/>
          </a:blip>
          <a:stretch>
            <a:fillRect/>
          </a:stretch>
        </p:blipFill>
        <p:spPr>
          <a:xfrm>
            <a:off x="207600" y="3727225"/>
            <a:ext cx="1849300" cy="1307534"/>
          </a:xfrm>
          <a:prstGeom prst="rect">
            <a:avLst/>
          </a:prstGeom>
          <a:noFill/>
          <a:ln>
            <a:noFill/>
          </a:ln>
          <a:effectLst>
            <a:outerShdw blurRad="57150" rotWithShape="0" algn="bl" dir="5400000" dist="19050">
              <a:srgbClr val="000000">
                <a:alpha val="50000"/>
              </a:srgbClr>
            </a:outerShdw>
          </a:effectLst>
        </p:spPr>
      </p:pic>
      <p:pic>
        <p:nvPicPr>
          <p:cNvPr id="374" name="Google Shape;374;p41"/>
          <p:cNvPicPr preferRelativeResize="0"/>
          <p:nvPr/>
        </p:nvPicPr>
        <p:blipFill>
          <a:blip r:embed="rId6">
            <a:alphaModFix/>
          </a:blip>
          <a:stretch>
            <a:fillRect/>
          </a:stretch>
        </p:blipFill>
        <p:spPr>
          <a:xfrm>
            <a:off x="2218150" y="3774975"/>
            <a:ext cx="1849300" cy="133793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0"/>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Clr>
                <a:srgbClr val="003087"/>
              </a:buClr>
              <a:buSzPts val="3000"/>
              <a:buFont typeface="Arial"/>
              <a:buNone/>
            </a:pPr>
            <a:r>
              <a:rPr lang="en-GB">
                <a:solidFill>
                  <a:srgbClr val="003087"/>
                </a:solidFill>
              </a:rPr>
              <a:t>NHSX</a:t>
            </a:r>
            <a:endParaRPr/>
          </a:p>
        </p:txBody>
      </p:sp>
      <p:sp>
        <p:nvSpPr>
          <p:cNvPr id="187" name="Google Shape;187;p30"/>
          <p:cNvSpPr txBox="1"/>
          <p:nvPr>
            <p:ph idx="1" type="body"/>
          </p:nvPr>
        </p:nvSpPr>
        <p:spPr>
          <a:xfrm>
            <a:off x="251520" y="1131590"/>
            <a:ext cx="4248300" cy="3384600"/>
          </a:xfrm>
          <a:prstGeom prst="rect">
            <a:avLst/>
          </a:prstGeom>
          <a:noFill/>
          <a:ln>
            <a:noFill/>
          </a:ln>
        </p:spPr>
        <p:txBody>
          <a:bodyPr anchorCtr="0" anchor="t" bIns="45700" lIns="91425" spcFirstLastPara="1" rIns="91425" wrap="square" tIns="45700">
            <a:noAutofit/>
          </a:bodyPr>
          <a:lstStyle/>
          <a:p>
            <a:pPr indent="-285750" lvl="0" marL="285750" marR="0" rtl="0" algn="l">
              <a:lnSpc>
                <a:spcPct val="100000"/>
              </a:lnSpc>
              <a:spcBef>
                <a:spcPts val="0"/>
              </a:spcBef>
              <a:spcAft>
                <a:spcPts val="0"/>
              </a:spcAft>
              <a:buClr>
                <a:schemeClr val="dk1"/>
              </a:buClr>
              <a:buSzPts val="1800"/>
              <a:buFont typeface="Arial"/>
              <a:buChar char="•"/>
            </a:pPr>
            <a:r>
              <a:rPr lang="en-GB">
                <a:solidFill>
                  <a:schemeClr val="dk1"/>
                </a:solidFill>
              </a:rPr>
              <a:t>A  joint unit focussed on accelerating the digitisation of health and care</a:t>
            </a:r>
            <a:endParaRPr/>
          </a:p>
          <a:p>
            <a:pPr indent="0" lvl="0" marL="0" rtl="0" algn="l">
              <a:lnSpc>
                <a:spcPct val="100000"/>
              </a:lnSpc>
              <a:spcBef>
                <a:spcPts val="0"/>
              </a:spcBef>
              <a:spcAft>
                <a:spcPts val="0"/>
              </a:spcAft>
              <a:buClr>
                <a:schemeClr val="accent1"/>
              </a:buClr>
              <a:buSzPts val="1800"/>
              <a:buNone/>
            </a:pPr>
            <a:r>
              <a:t/>
            </a:r>
            <a:endParaRPr>
              <a:solidFill>
                <a:schemeClr val="dk1"/>
              </a:solidFill>
            </a:endParaRPr>
          </a:p>
          <a:p>
            <a:pPr indent="-285750" lvl="0" marL="285750" marR="0" rtl="0" algn="l">
              <a:lnSpc>
                <a:spcPct val="100000"/>
              </a:lnSpc>
              <a:spcBef>
                <a:spcPts val="0"/>
              </a:spcBef>
              <a:spcAft>
                <a:spcPts val="0"/>
              </a:spcAft>
              <a:buClr>
                <a:schemeClr val="dk1"/>
              </a:buClr>
              <a:buSzPts val="1800"/>
              <a:buFont typeface="Arial"/>
              <a:buChar char="•"/>
            </a:pPr>
            <a:r>
              <a:rPr lang="en-GB">
                <a:solidFill>
                  <a:schemeClr val="dk1"/>
                </a:solidFill>
              </a:rPr>
              <a:t>Providing consistent and coherent digital, data and technology policy</a:t>
            </a:r>
            <a:endParaRPr/>
          </a:p>
          <a:p>
            <a:pPr indent="0" lvl="0" marL="0" rtl="0" algn="l">
              <a:lnSpc>
                <a:spcPct val="100000"/>
              </a:lnSpc>
              <a:spcBef>
                <a:spcPts val="0"/>
              </a:spcBef>
              <a:spcAft>
                <a:spcPts val="0"/>
              </a:spcAft>
              <a:buClr>
                <a:schemeClr val="accent1"/>
              </a:buClr>
              <a:buSzPts val="1800"/>
              <a:buNone/>
            </a:pPr>
            <a:r>
              <a:t/>
            </a:r>
            <a:endParaRPr/>
          </a:p>
          <a:p>
            <a:pPr indent="-285750" lvl="0" marL="285750" marR="0" rtl="0" algn="l">
              <a:lnSpc>
                <a:spcPct val="100000"/>
              </a:lnSpc>
              <a:spcBef>
                <a:spcPts val="0"/>
              </a:spcBef>
              <a:spcAft>
                <a:spcPts val="0"/>
              </a:spcAft>
              <a:buClr>
                <a:schemeClr val="accent1"/>
              </a:buClr>
              <a:buSzPts val="1800"/>
              <a:buFont typeface="Arial"/>
              <a:buChar char="•"/>
            </a:pPr>
            <a:r>
              <a:rPr lang="en-GB"/>
              <a:t>Leading the development of strategy, programme and project delivery</a:t>
            </a:r>
            <a:endParaRPr/>
          </a:p>
          <a:p>
            <a:pPr indent="-171450" lvl="0" marL="285750" marR="0" rtl="0" algn="l">
              <a:lnSpc>
                <a:spcPct val="100000"/>
              </a:lnSpc>
              <a:spcBef>
                <a:spcPts val="0"/>
              </a:spcBef>
              <a:spcAft>
                <a:spcPts val="0"/>
              </a:spcAft>
              <a:buClr>
                <a:schemeClr val="accent1"/>
              </a:buClr>
              <a:buSzPts val="1800"/>
              <a:buFont typeface="Arial"/>
              <a:buNone/>
            </a:pPr>
            <a:r>
              <a:t/>
            </a:r>
            <a:endParaRPr/>
          </a:p>
        </p:txBody>
      </p:sp>
      <p:pic>
        <p:nvPicPr>
          <p:cNvPr id="188" name="Google Shape;188;p30"/>
          <p:cNvPicPr preferRelativeResize="0"/>
          <p:nvPr/>
        </p:nvPicPr>
        <p:blipFill rotWithShape="1">
          <a:blip r:embed="rId3">
            <a:alphaModFix/>
          </a:blip>
          <a:srcRect b="0" l="0" r="0" t="0"/>
          <a:stretch/>
        </p:blipFill>
        <p:spPr>
          <a:xfrm>
            <a:off x="4644008" y="0"/>
            <a:ext cx="4535256" cy="516403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type="title"/>
          </p:nvPr>
        </p:nvSpPr>
        <p:spPr>
          <a:xfrm>
            <a:off x="193350" y="549625"/>
            <a:ext cx="2751300" cy="147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Overview of NHSX</a:t>
            </a:r>
            <a:endParaRPr/>
          </a:p>
        </p:txBody>
      </p:sp>
      <p:sp>
        <p:nvSpPr>
          <p:cNvPr id="194" name="Google Shape;194;p31"/>
          <p:cNvSpPr txBox="1"/>
          <p:nvPr>
            <p:ph idx="2" type="body"/>
          </p:nvPr>
        </p:nvSpPr>
        <p:spPr>
          <a:xfrm>
            <a:off x="3193250" y="116850"/>
            <a:ext cx="5707500" cy="45393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GB" sz="1400">
                <a:latin typeface="Arial"/>
                <a:ea typeface="Arial"/>
                <a:cs typeface="Arial"/>
                <a:sym typeface="Arial"/>
              </a:rPr>
              <a:t>NHSX will deliver the Health Secretary’s </a:t>
            </a:r>
            <a:r>
              <a:rPr lang="en-GB" sz="1400" u="sng">
                <a:latin typeface="Arial"/>
                <a:ea typeface="Arial"/>
                <a:cs typeface="Arial"/>
                <a:sym typeface="Arial"/>
                <a:hlinkClick r:id="rId3"/>
              </a:rPr>
              <a:t>Tech Vision</a:t>
            </a:r>
            <a:r>
              <a:rPr lang="en-GB" sz="1400">
                <a:latin typeface="Arial"/>
                <a:ea typeface="Arial"/>
                <a:cs typeface="Arial"/>
                <a:sym typeface="Arial"/>
              </a:rPr>
              <a:t>, building on the </a:t>
            </a:r>
            <a:r>
              <a:rPr lang="en-GB" sz="1400" u="sng">
                <a:latin typeface="Arial"/>
                <a:ea typeface="Arial"/>
                <a:cs typeface="Arial"/>
                <a:sym typeface="Arial"/>
                <a:hlinkClick r:id="rId4"/>
              </a:rPr>
              <a:t>NHS Long Term Plan</a:t>
            </a:r>
            <a:r>
              <a:rPr lang="en-GB" sz="1400">
                <a:latin typeface="Arial"/>
                <a:ea typeface="Arial"/>
                <a:cs typeface="Arial"/>
                <a:sym typeface="Arial"/>
              </a:rPr>
              <a:t>. We will speed up the digital transformation of the NHS and social care. We have set ourselves five missions, which are focused on how we can make things better for patients and staff.</a:t>
            </a:r>
            <a:endParaRPr sz="1400">
              <a:latin typeface="Arial"/>
              <a:ea typeface="Arial"/>
              <a:cs typeface="Arial"/>
              <a:sym typeface="Arial"/>
            </a:endParaRPr>
          </a:p>
          <a:p>
            <a:pPr indent="0" lvl="0" marL="0" rtl="0" algn="just">
              <a:lnSpc>
                <a:spcPct val="100000"/>
              </a:lnSpc>
              <a:spcBef>
                <a:spcPts val="0"/>
              </a:spcBef>
              <a:spcAft>
                <a:spcPts val="0"/>
              </a:spcAft>
              <a:buNone/>
            </a:pPr>
            <a:r>
              <a:t/>
            </a:r>
            <a:endParaRPr sz="500">
              <a:latin typeface="Arial"/>
              <a:ea typeface="Arial"/>
              <a:cs typeface="Arial"/>
              <a:sym typeface="Arial"/>
            </a:endParaRPr>
          </a:p>
          <a:p>
            <a:pPr indent="0" lvl="0" marL="0" rtl="0" algn="just">
              <a:lnSpc>
                <a:spcPct val="100000"/>
              </a:lnSpc>
              <a:spcBef>
                <a:spcPts val="0"/>
              </a:spcBef>
              <a:spcAft>
                <a:spcPts val="0"/>
              </a:spcAft>
              <a:buNone/>
            </a:pPr>
            <a:r>
              <a:rPr lang="en-GB" sz="1400">
                <a:latin typeface="Arial"/>
                <a:ea typeface="Arial"/>
                <a:cs typeface="Arial"/>
                <a:sym typeface="Arial"/>
              </a:rPr>
              <a:t>These are:</a:t>
            </a:r>
            <a:endParaRPr b="1" sz="1400">
              <a:latin typeface="Arial"/>
              <a:ea typeface="Arial"/>
              <a:cs typeface="Arial"/>
              <a:sym typeface="Arial"/>
            </a:endParaRPr>
          </a:p>
          <a:p>
            <a:pPr indent="0" lvl="0" marL="457200" rtl="0" algn="l">
              <a:spcBef>
                <a:spcPts val="0"/>
              </a:spcBef>
              <a:spcAft>
                <a:spcPts val="0"/>
              </a:spcAft>
              <a:buNone/>
            </a:pPr>
            <a:r>
              <a:t/>
            </a:r>
            <a:endParaRPr sz="1500">
              <a:latin typeface="Arial"/>
              <a:ea typeface="Arial"/>
              <a:cs typeface="Arial"/>
              <a:sym typeface="Arial"/>
            </a:endParaRPr>
          </a:p>
        </p:txBody>
      </p:sp>
      <p:pic>
        <p:nvPicPr>
          <p:cNvPr id="195" name="Google Shape;195;p31"/>
          <p:cNvPicPr preferRelativeResize="0"/>
          <p:nvPr/>
        </p:nvPicPr>
        <p:blipFill>
          <a:blip r:embed="rId5">
            <a:alphaModFix/>
          </a:blip>
          <a:stretch>
            <a:fillRect/>
          </a:stretch>
        </p:blipFill>
        <p:spPr>
          <a:xfrm>
            <a:off x="3315550" y="1513275"/>
            <a:ext cx="5764049" cy="3268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467544" y="267494"/>
            <a:ext cx="7632000" cy="5295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GB"/>
              <a:t>Analytics Unit</a:t>
            </a:r>
            <a:endParaRPr/>
          </a:p>
        </p:txBody>
      </p:sp>
      <p:sp>
        <p:nvSpPr>
          <p:cNvPr id="201" name="Google Shape;201;p32"/>
          <p:cNvSpPr txBox="1"/>
          <p:nvPr>
            <p:ph idx="1" type="body"/>
          </p:nvPr>
        </p:nvSpPr>
        <p:spPr>
          <a:xfrm>
            <a:off x="467544" y="1131590"/>
            <a:ext cx="4032300" cy="3384600"/>
          </a:xfrm>
          <a:prstGeom prst="rect">
            <a:avLst/>
          </a:prstGeom>
        </p:spPr>
        <p:txBody>
          <a:bodyPr anchorCtr="0" anchor="t" bIns="45700" lIns="91425" spcFirstLastPara="1" rIns="91425" wrap="square" tIns="45700">
            <a:noAutofit/>
          </a:bodyPr>
          <a:lstStyle/>
          <a:p>
            <a:pPr indent="-317500" lvl="0" marL="457200" rtl="0" algn="l">
              <a:lnSpc>
                <a:spcPct val="115000"/>
              </a:lnSpc>
              <a:spcBef>
                <a:spcPts val="0"/>
              </a:spcBef>
              <a:spcAft>
                <a:spcPts val="0"/>
              </a:spcAft>
              <a:buClr>
                <a:srgbClr val="FFFFFF"/>
              </a:buClr>
              <a:buSzPts val="1400"/>
              <a:buChar char="●"/>
            </a:pPr>
            <a:r>
              <a:rPr lang="en-GB" sz="1400">
                <a:solidFill>
                  <a:srgbClr val="FFFFFF"/>
                </a:solidFill>
              </a:rPr>
              <a:t>The Analytics Unit is one of six teams within the </a:t>
            </a:r>
            <a:r>
              <a:rPr b="1" lang="en-GB" sz="1400">
                <a:solidFill>
                  <a:srgbClr val="FFFFFF"/>
                </a:solidFill>
              </a:rPr>
              <a:t>Policy and Strategy Directorate</a:t>
            </a:r>
            <a:r>
              <a:rPr lang="en-GB" sz="1400">
                <a:solidFill>
                  <a:srgbClr val="FFFFFF"/>
                </a:solidFill>
              </a:rPr>
              <a:t>.</a:t>
            </a:r>
            <a:endParaRPr sz="1400">
              <a:solidFill>
                <a:srgbClr val="FFFFFF"/>
              </a:solidFill>
            </a:endParaRPr>
          </a:p>
          <a:p>
            <a:pPr indent="-317500" lvl="0" marL="457200" rtl="0" algn="l">
              <a:lnSpc>
                <a:spcPct val="115000"/>
              </a:lnSpc>
              <a:spcBef>
                <a:spcPts val="1000"/>
              </a:spcBef>
              <a:spcAft>
                <a:spcPts val="0"/>
              </a:spcAft>
              <a:buClr>
                <a:srgbClr val="FFFFFF"/>
              </a:buClr>
              <a:buSzPts val="1400"/>
              <a:buChar char="●"/>
            </a:pPr>
            <a:r>
              <a:rPr lang="en-GB" sz="1400">
                <a:solidFill>
                  <a:srgbClr val="FFFFFF"/>
                </a:solidFill>
              </a:rPr>
              <a:t>The Unit aims to </a:t>
            </a:r>
            <a:r>
              <a:rPr b="1" lang="en-GB" sz="1400">
                <a:solidFill>
                  <a:srgbClr val="FFFFFF"/>
                </a:solidFill>
              </a:rPr>
              <a:t>modernise and strengthen the use of data and analytics</a:t>
            </a:r>
            <a:r>
              <a:rPr lang="en-GB" sz="1400">
                <a:solidFill>
                  <a:srgbClr val="FFFFFF"/>
                </a:solidFill>
              </a:rPr>
              <a:t> across the health and social care system and </a:t>
            </a:r>
            <a:r>
              <a:rPr b="1" lang="en-GB" sz="1400">
                <a:solidFill>
                  <a:srgbClr val="FFFFFF"/>
                </a:solidFill>
              </a:rPr>
              <a:t>support digital transformation</a:t>
            </a:r>
            <a:r>
              <a:rPr lang="en-GB" sz="1400">
                <a:solidFill>
                  <a:srgbClr val="FFFFFF"/>
                </a:solidFill>
              </a:rPr>
              <a:t>. </a:t>
            </a:r>
            <a:endParaRPr sz="1400">
              <a:solidFill>
                <a:srgbClr val="FFFFFF"/>
              </a:solidFill>
            </a:endParaRPr>
          </a:p>
          <a:p>
            <a:pPr indent="-317500" lvl="0" marL="457200" rtl="0" algn="l">
              <a:lnSpc>
                <a:spcPct val="115000"/>
              </a:lnSpc>
              <a:spcBef>
                <a:spcPts val="1000"/>
              </a:spcBef>
              <a:spcAft>
                <a:spcPts val="0"/>
              </a:spcAft>
              <a:buClr>
                <a:srgbClr val="FFFFFF"/>
              </a:buClr>
              <a:buSzPts val="1400"/>
              <a:buChar char="●"/>
            </a:pPr>
            <a:r>
              <a:rPr lang="en-GB" sz="1400">
                <a:solidFill>
                  <a:srgbClr val="FFFFFF"/>
                </a:solidFill>
              </a:rPr>
              <a:t>The Unit consists of analysts, economists, data scientists, data engineers, data developers and a comms manager that sit across </a:t>
            </a:r>
            <a:r>
              <a:rPr b="1" lang="en-GB" sz="1400">
                <a:solidFill>
                  <a:srgbClr val="FFFFFF"/>
                </a:solidFill>
              </a:rPr>
              <a:t>three workstreams</a:t>
            </a:r>
            <a:r>
              <a:rPr lang="en-GB" sz="1400">
                <a:solidFill>
                  <a:srgbClr val="FFFFFF"/>
                </a:solidFill>
              </a:rPr>
              <a:t>.</a:t>
            </a:r>
            <a:endParaRPr sz="1400">
              <a:solidFill>
                <a:srgbClr val="FFFFFF"/>
              </a:solidFill>
            </a:endParaRPr>
          </a:p>
          <a:p>
            <a:pPr indent="0" lvl="0" marL="457200" rtl="0" algn="l">
              <a:lnSpc>
                <a:spcPct val="115000"/>
              </a:lnSpc>
              <a:spcBef>
                <a:spcPts val="1000"/>
              </a:spcBef>
              <a:spcAft>
                <a:spcPts val="0"/>
              </a:spcAft>
              <a:buNone/>
            </a:pPr>
            <a:r>
              <a:t/>
            </a:r>
            <a:endParaRPr sz="1400">
              <a:solidFill>
                <a:srgbClr val="FFFFFF"/>
              </a:solidFill>
              <a:latin typeface="Proxima Nova"/>
              <a:ea typeface="Proxima Nova"/>
              <a:cs typeface="Proxima Nova"/>
              <a:sym typeface="Proxima Nova"/>
            </a:endParaRPr>
          </a:p>
          <a:p>
            <a:pPr indent="0" lvl="0" marL="0" rtl="0" algn="l">
              <a:spcBef>
                <a:spcPts val="1000"/>
              </a:spcBef>
              <a:spcAft>
                <a:spcPts val="0"/>
              </a:spcAft>
              <a:buNone/>
            </a:pPr>
            <a:r>
              <a:t/>
            </a:r>
            <a:endParaRPr/>
          </a:p>
        </p:txBody>
      </p:sp>
      <p:grpSp>
        <p:nvGrpSpPr>
          <p:cNvPr id="202" name="Google Shape;202;p32"/>
          <p:cNvGrpSpPr/>
          <p:nvPr/>
        </p:nvGrpSpPr>
        <p:grpSpPr>
          <a:xfrm>
            <a:off x="5295224" y="1141297"/>
            <a:ext cx="3405474" cy="3340295"/>
            <a:chOff x="2628026" y="2360527"/>
            <a:chExt cx="4025382" cy="3899026"/>
          </a:xfrm>
        </p:grpSpPr>
        <p:sp>
          <p:nvSpPr>
            <p:cNvPr id="203" name="Google Shape;203;p32"/>
            <p:cNvSpPr/>
            <p:nvPr/>
          </p:nvSpPr>
          <p:spPr>
            <a:xfrm>
              <a:off x="2869234" y="2758253"/>
              <a:ext cx="3501300" cy="3501300"/>
            </a:xfrm>
            <a:prstGeom prst="ellipse">
              <a:avLst/>
            </a:prstGeom>
            <a:solidFill>
              <a:srgbClr val="A1C3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 name="Google Shape;204;p32"/>
            <p:cNvGrpSpPr/>
            <p:nvPr/>
          </p:nvGrpSpPr>
          <p:grpSpPr>
            <a:xfrm>
              <a:off x="3536926" y="2360527"/>
              <a:ext cx="2166000" cy="2166000"/>
              <a:chOff x="3611776" y="414352"/>
              <a:chExt cx="2166000" cy="2166000"/>
            </a:xfrm>
          </p:grpSpPr>
          <p:sp>
            <p:nvSpPr>
              <p:cNvPr id="205" name="Google Shape;205;p32"/>
              <p:cNvSpPr/>
              <p:nvPr/>
            </p:nvSpPr>
            <p:spPr>
              <a:xfrm>
                <a:off x="3611776" y="414352"/>
                <a:ext cx="2166000" cy="2166000"/>
              </a:xfrm>
              <a:prstGeom prst="ellipse">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2"/>
              <p:cNvSpPr txBox="1"/>
              <p:nvPr/>
            </p:nvSpPr>
            <p:spPr>
              <a:xfrm>
                <a:off x="3967546" y="1027503"/>
                <a:ext cx="1496100" cy="70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Vestibulum congue </a:t>
                </a:r>
                <a:endParaRPr sz="1000">
                  <a:solidFill>
                    <a:srgbClr val="FFFFFF"/>
                  </a:solidFill>
                  <a:latin typeface="Roboto"/>
                  <a:ea typeface="Roboto"/>
                  <a:cs typeface="Roboto"/>
                  <a:sym typeface="Roboto"/>
                </a:endParaRPr>
              </a:p>
            </p:txBody>
          </p:sp>
        </p:grpSp>
        <p:grpSp>
          <p:nvGrpSpPr>
            <p:cNvPr id="207" name="Google Shape;207;p32"/>
            <p:cNvGrpSpPr/>
            <p:nvPr/>
          </p:nvGrpSpPr>
          <p:grpSpPr>
            <a:xfrm>
              <a:off x="4487408" y="3979039"/>
              <a:ext cx="2166000" cy="2166000"/>
              <a:chOff x="4562258" y="2032864"/>
              <a:chExt cx="2166000" cy="2166000"/>
            </a:xfrm>
          </p:grpSpPr>
          <p:sp>
            <p:nvSpPr>
              <p:cNvPr id="208" name="Google Shape;208;p32"/>
              <p:cNvSpPr/>
              <p:nvPr/>
            </p:nvSpPr>
            <p:spPr>
              <a:xfrm>
                <a:off x="4562258" y="2032864"/>
                <a:ext cx="2166000" cy="2166000"/>
              </a:xfrm>
              <a:prstGeom prst="ellipse">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2"/>
              <p:cNvSpPr txBox="1"/>
              <p:nvPr/>
            </p:nvSpPr>
            <p:spPr>
              <a:xfrm>
                <a:off x="5079846" y="2834728"/>
                <a:ext cx="1496100" cy="70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Vestibulum congue </a:t>
                </a:r>
                <a:endParaRPr sz="1000">
                  <a:solidFill>
                    <a:srgbClr val="FFFFFF"/>
                  </a:solidFill>
                  <a:latin typeface="Roboto"/>
                  <a:ea typeface="Roboto"/>
                  <a:cs typeface="Roboto"/>
                  <a:sym typeface="Roboto"/>
                </a:endParaRPr>
              </a:p>
            </p:txBody>
          </p:sp>
        </p:grpSp>
        <p:grpSp>
          <p:nvGrpSpPr>
            <p:cNvPr id="210" name="Google Shape;210;p32"/>
            <p:cNvGrpSpPr/>
            <p:nvPr/>
          </p:nvGrpSpPr>
          <p:grpSpPr>
            <a:xfrm>
              <a:off x="2628026" y="3979039"/>
              <a:ext cx="2166000" cy="2166000"/>
              <a:chOff x="2702876" y="2032864"/>
              <a:chExt cx="2166000" cy="2166000"/>
            </a:xfrm>
          </p:grpSpPr>
          <p:sp>
            <p:nvSpPr>
              <p:cNvPr id="211" name="Google Shape;211;p32"/>
              <p:cNvSpPr/>
              <p:nvPr/>
            </p:nvSpPr>
            <p:spPr>
              <a:xfrm>
                <a:off x="2702876" y="2032864"/>
                <a:ext cx="2166000" cy="2166000"/>
              </a:xfrm>
              <a:prstGeom prst="ellipse">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2"/>
              <p:cNvSpPr txBox="1"/>
              <p:nvPr/>
            </p:nvSpPr>
            <p:spPr>
              <a:xfrm>
                <a:off x="2855281" y="2834728"/>
                <a:ext cx="1496100" cy="70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sz="1000">
                    <a:solidFill>
                      <a:srgbClr val="FFFFFF"/>
                    </a:solidFill>
                    <a:latin typeface="Roboto"/>
                    <a:ea typeface="Roboto"/>
                    <a:cs typeface="Roboto"/>
                    <a:sym typeface="Roboto"/>
                  </a:rPr>
                  <a:t>Vestibulum congue </a:t>
                </a:r>
                <a:endParaRPr sz="1000">
                  <a:solidFill>
                    <a:srgbClr val="FFFFFF"/>
                  </a:solidFill>
                  <a:latin typeface="Roboto"/>
                  <a:ea typeface="Roboto"/>
                  <a:cs typeface="Roboto"/>
                  <a:sym typeface="Roboto"/>
                </a:endParaRPr>
              </a:p>
            </p:txBody>
          </p:sp>
        </p:grpSp>
        <p:sp>
          <p:nvSpPr>
            <p:cNvPr id="213" name="Google Shape;213;p32"/>
            <p:cNvSpPr/>
            <p:nvPr/>
          </p:nvSpPr>
          <p:spPr>
            <a:xfrm>
              <a:off x="4009830" y="3892416"/>
              <a:ext cx="1225800" cy="1225800"/>
            </a:xfrm>
            <a:prstGeom prst="ellipse">
              <a:avLst/>
            </a:prstGeom>
            <a:solidFill>
              <a:srgbClr val="A1C3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2"/>
            <p:cNvSpPr/>
            <p:nvPr/>
          </p:nvSpPr>
          <p:spPr>
            <a:xfrm>
              <a:off x="2869234" y="2758253"/>
              <a:ext cx="3501300" cy="3501300"/>
            </a:xfrm>
            <a:prstGeom prst="ellipse">
              <a:avLst/>
            </a:prstGeom>
            <a:solidFill>
              <a:srgbClr val="A1C3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 name="Google Shape;215;p32"/>
            <p:cNvGrpSpPr/>
            <p:nvPr/>
          </p:nvGrpSpPr>
          <p:grpSpPr>
            <a:xfrm>
              <a:off x="3536926" y="2360527"/>
              <a:ext cx="2166000" cy="2166000"/>
              <a:chOff x="3611776" y="414352"/>
              <a:chExt cx="2166000" cy="2166000"/>
            </a:xfrm>
          </p:grpSpPr>
          <p:sp>
            <p:nvSpPr>
              <p:cNvPr id="216" name="Google Shape;216;p32"/>
              <p:cNvSpPr/>
              <p:nvPr/>
            </p:nvSpPr>
            <p:spPr>
              <a:xfrm>
                <a:off x="3611776" y="414352"/>
                <a:ext cx="2166000" cy="2166000"/>
              </a:xfrm>
              <a:prstGeom prst="ellipse">
                <a:avLst/>
              </a:prstGeom>
              <a:solidFill>
                <a:srgbClr val="307B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2"/>
              <p:cNvSpPr txBox="1"/>
              <p:nvPr/>
            </p:nvSpPr>
            <p:spPr>
              <a:xfrm>
                <a:off x="3967546" y="1027503"/>
                <a:ext cx="1496100" cy="702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200">
                    <a:solidFill>
                      <a:schemeClr val="accent5"/>
                    </a:solidFill>
                    <a:latin typeface="Proxima Nova"/>
                    <a:ea typeface="Proxima Nova"/>
                    <a:cs typeface="Proxima Nova"/>
                    <a:sym typeface="Proxima Nova"/>
                  </a:rPr>
                  <a:t>Analytics as a Profession</a:t>
                </a:r>
                <a:r>
                  <a:rPr lang="en-GB" sz="1000">
                    <a:solidFill>
                      <a:srgbClr val="FFFFFF"/>
                    </a:solidFill>
                    <a:latin typeface="Proxima Nova"/>
                    <a:ea typeface="Proxima Nova"/>
                    <a:cs typeface="Proxima Nova"/>
                    <a:sym typeface="Proxima Nova"/>
                  </a:rPr>
                  <a:t> </a:t>
                </a:r>
                <a:endParaRPr sz="1000">
                  <a:solidFill>
                    <a:srgbClr val="FFFFFF"/>
                  </a:solidFill>
                  <a:latin typeface="Proxima Nova"/>
                  <a:ea typeface="Proxima Nova"/>
                  <a:cs typeface="Proxima Nova"/>
                  <a:sym typeface="Proxima Nova"/>
                </a:endParaRPr>
              </a:p>
            </p:txBody>
          </p:sp>
        </p:grpSp>
        <p:grpSp>
          <p:nvGrpSpPr>
            <p:cNvPr id="218" name="Google Shape;218;p32"/>
            <p:cNvGrpSpPr/>
            <p:nvPr/>
          </p:nvGrpSpPr>
          <p:grpSpPr>
            <a:xfrm>
              <a:off x="4487408" y="3979039"/>
              <a:ext cx="2166000" cy="2166000"/>
              <a:chOff x="4562258" y="2032864"/>
              <a:chExt cx="2166000" cy="2166000"/>
            </a:xfrm>
          </p:grpSpPr>
          <p:sp>
            <p:nvSpPr>
              <p:cNvPr id="219" name="Google Shape;219;p32"/>
              <p:cNvSpPr/>
              <p:nvPr/>
            </p:nvSpPr>
            <p:spPr>
              <a:xfrm>
                <a:off x="4562258" y="2032864"/>
                <a:ext cx="2166000" cy="2166000"/>
              </a:xfrm>
              <a:prstGeom prst="ellipse">
                <a:avLst/>
              </a:prstGeom>
              <a:solidFill>
                <a:srgbClr val="0D5D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2"/>
              <p:cNvSpPr txBox="1"/>
              <p:nvPr/>
            </p:nvSpPr>
            <p:spPr>
              <a:xfrm>
                <a:off x="5079846" y="2834728"/>
                <a:ext cx="1496100" cy="702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GB" sz="1200">
                    <a:solidFill>
                      <a:schemeClr val="accent5"/>
                    </a:solidFill>
                    <a:latin typeface="Proxima Nova"/>
                    <a:ea typeface="Proxima Nova"/>
                    <a:cs typeface="Proxima Nova"/>
                    <a:sym typeface="Proxima Nova"/>
                  </a:rPr>
                  <a:t>Innovative</a:t>
                </a:r>
                <a:endParaRPr b="1" sz="1200">
                  <a:solidFill>
                    <a:schemeClr val="accent5"/>
                  </a:solidFill>
                  <a:latin typeface="Proxima Nova"/>
                  <a:ea typeface="Proxima Nova"/>
                  <a:cs typeface="Proxima Nova"/>
                  <a:sym typeface="Proxima Nova"/>
                </a:endParaRPr>
              </a:p>
              <a:p>
                <a:pPr indent="0" lvl="0" marL="0" rtl="0" algn="ctr">
                  <a:lnSpc>
                    <a:spcPct val="115000"/>
                  </a:lnSpc>
                  <a:spcBef>
                    <a:spcPts val="0"/>
                  </a:spcBef>
                  <a:spcAft>
                    <a:spcPts val="0"/>
                  </a:spcAft>
                  <a:buNone/>
                </a:pPr>
                <a:r>
                  <a:rPr b="1" lang="en-GB" sz="1200">
                    <a:solidFill>
                      <a:schemeClr val="accent5"/>
                    </a:solidFill>
                    <a:latin typeface="Proxima Nova"/>
                    <a:ea typeface="Proxima Nova"/>
                    <a:cs typeface="Proxima Nova"/>
                    <a:sym typeface="Proxima Nova"/>
                  </a:rPr>
                  <a:t>Analytics</a:t>
                </a:r>
                <a:endParaRPr sz="1000">
                  <a:solidFill>
                    <a:srgbClr val="FFFFFF"/>
                  </a:solidFill>
                  <a:latin typeface="Proxima Nova"/>
                  <a:ea typeface="Proxima Nova"/>
                  <a:cs typeface="Proxima Nova"/>
                  <a:sym typeface="Proxima Nova"/>
                </a:endParaRPr>
              </a:p>
            </p:txBody>
          </p:sp>
        </p:grpSp>
        <p:grpSp>
          <p:nvGrpSpPr>
            <p:cNvPr id="221" name="Google Shape;221;p32"/>
            <p:cNvGrpSpPr/>
            <p:nvPr/>
          </p:nvGrpSpPr>
          <p:grpSpPr>
            <a:xfrm>
              <a:off x="2628026" y="3979039"/>
              <a:ext cx="2166000" cy="2166000"/>
              <a:chOff x="2702876" y="2032864"/>
              <a:chExt cx="2166000" cy="2166000"/>
            </a:xfrm>
          </p:grpSpPr>
          <p:sp>
            <p:nvSpPr>
              <p:cNvPr id="222" name="Google Shape;222;p32"/>
              <p:cNvSpPr/>
              <p:nvPr/>
            </p:nvSpPr>
            <p:spPr>
              <a:xfrm>
                <a:off x="2702876" y="2032864"/>
                <a:ext cx="2166000" cy="2166000"/>
              </a:xfrm>
              <a:prstGeom prst="ellipse">
                <a:avLst/>
              </a:prstGeom>
              <a:solidFill>
                <a:srgbClr val="0944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2"/>
              <p:cNvSpPr txBox="1"/>
              <p:nvPr/>
            </p:nvSpPr>
            <p:spPr>
              <a:xfrm>
                <a:off x="2855281" y="2834728"/>
                <a:ext cx="1496100" cy="702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GB" sz="1200">
                    <a:solidFill>
                      <a:schemeClr val="accent5"/>
                    </a:solidFill>
                    <a:latin typeface="Proxima Nova"/>
                    <a:ea typeface="Proxima Nova"/>
                    <a:cs typeface="Proxima Nova"/>
                    <a:sym typeface="Proxima Nova"/>
                  </a:rPr>
                  <a:t>Programme Analytics</a:t>
                </a:r>
                <a:endParaRPr>
                  <a:latin typeface="Proxima Nova"/>
                  <a:ea typeface="Proxima Nova"/>
                  <a:cs typeface="Proxima Nova"/>
                  <a:sym typeface="Proxima Nova"/>
                </a:endParaRPr>
              </a:p>
            </p:txBody>
          </p:sp>
        </p:grpSp>
        <p:sp>
          <p:nvSpPr>
            <p:cNvPr id="224" name="Google Shape;224;p32"/>
            <p:cNvSpPr/>
            <p:nvPr/>
          </p:nvSpPr>
          <p:spPr>
            <a:xfrm>
              <a:off x="4009830" y="3892416"/>
              <a:ext cx="1225800" cy="1225800"/>
            </a:xfrm>
            <a:prstGeom prst="ellipse">
              <a:avLst/>
            </a:prstGeom>
            <a:solidFill>
              <a:srgbClr val="A1C3F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000">
                  <a:latin typeface="Proxima Nova"/>
                  <a:ea typeface="Proxima Nova"/>
                  <a:cs typeface="Proxima Nova"/>
                  <a:sym typeface="Proxima Nova"/>
                </a:rPr>
                <a:t>Analytics Unit</a:t>
              </a:r>
              <a:endParaRPr b="1" sz="1000">
                <a:latin typeface="Proxima Nova"/>
                <a:ea typeface="Proxima Nova"/>
                <a:cs typeface="Proxima Nova"/>
                <a:sym typeface="Proxima Nova"/>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3"/>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3000"/>
              <a:buNone/>
            </a:pPr>
            <a:r>
              <a:rPr lang="en-GB"/>
              <a:t>Team</a:t>
            </a:r>
            <a:endParaRPr/>
          </a:p>
        </p:txBody>
      </p:sp>
      <p:sp>
        <p:nvSpPr>
          <p:cNvPr id="230" name="Google Shape;230;p33"/>
          <p:cNvSpPr txBox="1"/>
          <p:nvPr/>
        </p:nvSpPr>
        <p:spPr>
          <a:xfrm>
            <a:off x="4176250" y="1864975"/>
            <a:ext cx="842046" cy="17435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accent1"/>
              </a:buClr>
              <a:buSzPts val="1200"/>
              <a:buFont typeface="Arial"/>
              <a:buNone/>
            </a:pPr>
            <a:r>
              <a:rPr b="0" i="0" lang="en-GB" sz="1200" u="none" cap="none" strike="noStrike">
                <a:solidFill>
                  <a:schemeClr val="accent3"/>
                </a:solidFill>
                <a:latin typeface="Arial"/>
                <a:ea typeface="Arial"/>
                <a:cs typeface="Arial"/>
                <a:sym typeface="Arial"/>
              </a:rPr>
              <a:t>Ming Tang</a:t>
            </a:r>
            <a:endParaRPr b="0" i="0" sz="1200" u="none" cap="none" strike="noStrike">
              <a:solidFill>
                <a:schemeClr val="accent3"/>
              </a:solidFill>
              <a:latin typeface="Arial"/>
              <a:ea typeface="Arial"/>
              <a:cs typeface="Arial"/>
              <a:sym typeface="Arial"/>
            </a:endParaRPr>
          </a:p>
        </p:txBody>
      </p:sp>
      <p:sp>
        <p:nvSpPr>
          <p:cNvPr id="231" name="Google Shape;231;p33"/>
          <p:cNvSpPr txBox="1"/>
          <p:nvPr/>
        </p:nvSpPr>
        <p:spPr>
          <a:xfrm>
            <a:off x="4176250" y="2065225"/>
            <a:ext cx="842046" cy="41918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Director of Data and Analytics</a:t>
            </a:r>
            <a:endParaRPr b="0" i="0" sz="1100" u="none" cap="none" strike="noStrike">
              <a:solidFill>
                <a:srgbClr val="000000"/>
              </a:solidFill>
              <a:latin typeface="Arial"/>
              <a:ea typeface="Arial"/>
              <a:cs typeface="Arial"/>
              <a:sym typeface="Arial"/>
            </a:endParaRPr>
          </a:p>
          <a:p>
            <a:pPr indent="0" lvl="0" marL="0" marR="0" rtl="0" algn="ctr">
              <a:lnSpc>
                <a:spcPct val="100000"/>
              </a:lnSpc>
              <a:spcBef>
                <a:spcPts val="20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NHSEI</a:t>
            </a:r>
            <a:endParaRPr b="0" i="0" sz="1100" u="none" cap="none" strike="noStrike">
              <a:solidFill>
                <a:srgbClr val="000000"/>
              </a:solidFill>
              <a:latin typeface="Arial"/>
              <a:ea typeface="Arial"/>
              <a:cs typeface="Arial"/>
              <a:sym typeface="Arial"/>
            </a:endParaRPr>
          </a:p>
        </p:txBody>
      </p:sp>
      <p:pic>
        <p:nvPicPr>
          <p:cNvPr id="232" name="Google Shape;232;p33"/>
          <p:cNvPicPr preferRelativeResize="0"/>
          <p:nvPr/>
        </p:nvPicPr>
        <p:blipFill rotWithShape="1">
          <a:blip r:embed="rId3">
            <a:alphaModFix/>
          </a:blip>
          <a:srcRect b="0" l="7206" r="7205" t="0"/>
          <a:stretch/>
        </p:blipFill>
        <p:spPr>
          <a:xfrm>
            <a:off x="4140356" y="950450"/>
            <a:ext cx="863291" cy="863291"/>
          </a:xfrm>
          <a:prstGeom prst="ellipse">
            <a:avLst/>
          </a:prstGeom>
          <a:noFill/>
          <a:ln cap="flat" cmpd="sng" w="57150">
            <a:solidFill>
              <a:schemeClr val="accent3"/>
            </a:solidFill>
            <a:prstDash val="solid"/>
            <a:round/>
            <a:headEnd len="sm" w="sm" type="none"/>
            <a:tailEnd len="sm" w="sm" type="none"/>
          </a:ln>
        </p:spPr>
      </p:pic>
      <p:sp>
        <p:nvSpPr>
          <p:cNvPr id="233" name="Google Shape;233;p33"/>
          <p:cNvSpPr txBox="1"/>
          <p:nvPr/>
        </p:nvSpPr>
        <p:spPr>
          <a:xfrm>
            <a:off x="1638930" y="1529164"/>
            <a:ext cx="1320385" cy="174353"/>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chemeClr val="accent1"/>
              </a:buClr>
              <a:buSzPts val="1200"/>
              <a:buFont typeface="Arial"/>
              <a:buNone/>
            </a:pPr>
            <a:r>
              <a:rPr b="0" i="0" lang="en-GB" sz="1200" u="none" cap="none" strike="noStrike">
                <a:solidFill>
                  <a:schemeClr val="accent2"/>
                </a:solidFill>
                <a:latin typeface="Arial"/>
                <a:ea typeface="Arial"/>
                <a:cs typeface="Arial"/>
                <a:sym typeface="Arial"/>
              </a:rPr>
              <a:t>Sukhmeet Panesar</a:t>
            </a:r>
            <a:endParaRPr b="0" i="0" sz="1100" u="none" cap="none" strike="noStrike">
              <a:solidFill>
                <a:schemeClr val="accent2"/>
              </a:solidFill>
              <a:latin typeface="Arial"/>
              <a:ea typeface="Arial"/>
              <a:cs typeface="Arial"/>
              <a:sym typeface="Arial"/>
            </a:endParaRPr>
          </a:p>
        </p:txBody>
      </p:sp>
      <p:sp>
        <p:nvSpPr>
          <p:cNvPr id="234" name="Google Shape;234;p33"/>
          <p:cNvSpPr txBox="1"/>
          <p:nvPr/>
        </p:nvSpPr>
        <p:spPr>
          <a:xfrm>
            <a:off x="1638930" y="1733752"/>
            <a:ext cx="1320385" cy="419183"/>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Deputy Director of Strategy and Development</a:t>
            </a:r>
            <a:endParaRPr b="0" i="0" sz="1100" u="none" cap="none" strike="noStrike">
              <a:solidFill>
                <a:srgbClr val="000000"/>
              </a:solidFill>
              <a:latin typeface="Arial"/>
              <a:ea typeface="Arial"/>
              <a:cs typeface="Arial"/>
              <a:sym typeface="Arial"/>
            </a:endParaRPr>
          </a:p>
          <a:p>
            <a:pPr indent="0" lvl="0" marL="0" marR="0" rtl="0" algn="r">
              <a:lnSpc>
                <a:spcPct val="100000"/>
              </a:lnSpc>
              <a:spcBef>
                <a:spcPts val="20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NHSEI</a:t>
            </a:r>
            <a:endParaRPr b="0" i="0" sz="1100" u="none" cap="none" strike="noStrike">
              <a:solidFill>
                <a:srgbClr val="000000"/>
              </a:solidFill>
              <a:latin typeface="Arial"/>
              <a:ea typeface="Arial"/>
              <a:cs typeface="Arial"/>
              <a:sym typeface="Arial"/>
            </a:endParaRPr>
          </a:p>
        </p:txBody>
      </p:sp>
      <p:pic>
        <p:nvPicPr>
          <p:cNvPr id="235" name="Google Shape;235;p33"/>
          <p:cNvPicPr preferRelativeResize="0"/>
          <p:nvPr/>
        </p:nvPicPr>
        <p:blipFill rotWithShape="1">
          <a:blip r:embed="rId4">
            <a:alphaModFix/>
          </a:blip>
          <a:srcRect b="0" l="0" r="0" t="0"/>
          <a:stretch/>
        </p:blipFill>
        <p:spPr>
          <a:xfrm>
            <a:off x="3060348" y="1397804"/>
            <a:ext cx="863291" cy="863291"/>
          </a:xfrm>
          <a:prstGeom prst="ellipse">
            <a:avLst/>
          </a:prstGeom>
          <a:noFill/>
          <a:ln cap="flat" cmpd="sng" w="57150">
            <a:solidFill>
              <a:schemeClr val="accent2"/>
            </a:solidFill>
            <a:prstDash val="solid"/>
            <a:round/>
            <a:headEnd len="sm" w="sm" type="none"/>
            <a:tailEnd len="sm" w="sm" type="none"/>
          </a:ln>
        </p:spPr>
      </p:pic>
      <p:sp>
        <p:nvSpPr>
          <p:cNvPr id="236" name="Google Shape;236;p33"/>
          <p:cNvSpPr txBox="1"/>
          <p:nvPr/>
        </p:nvSpPr>
        <p:spPr>
          <a:xfrm>
            <a:off x="1615767" y="3755574"/>
            <a:ext cx="1320385" cy="174353"/>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chemeClr val="accent1"/>
              </a:buClr>
              <a:buSzPts val="1200"/>
              <a:buFont typeface="Arial"/>
              <a:buNone/>
            </a:pPr>
            <a:r>
              <a:rPr b="0" i="0" lang="en-GB" sz="1200" u="none" cap="none" strike="noStrike">
                <a:solidFill>
                  <a:schemeClr val="accent2"/>
                </a:solidFill>
                <a:latin typeface="Arial"/>
                <a:ea typeface="Arial"/>
                <a:cs typeface="Arial"/>
                <a:sym typeface="Arial"/>
              </a:rPr>
              <a:t>Sarah Blundell</a:t>
            </a:r>
            <a:endParaRPr b="0" i="0" sz="1100" u="none" cap="none" strike="noStrike">
              <a:solidFill>
                <a:schemeClr val="accent2"/>
              </a:solidFill>
              <a:latin typeface="Arial"/>
              <a:ea typeface="Arial"/>
              <a:cs typeface="Arial"/>
              <a:sym typeface="Arial"/>
            </a:endParaRPr>
          </a:p>
        </p:txBody>
      </p:sp>
      <p:sp>
        <p:nvSpPr>
          <p:cNvPr id="237" name="Google Shape;237;p33"/>
          <p:cNvSpPr txBox="1"/>
          <p:nvPr/>
        </p:nvSpPr>
        <p:spPr>
          <a:xfrm>
            <a:off x="1615767" y="3960161"/>
            <a:ext cx="1320385" cy="288418"/>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Head of IAU </a:t>
            </a:r>
            <a:endParaRPr b="0" i="0" sz="1100" u="none" cap="none" strike="noStrike">
              <a:solidFill>
                <a:srgbClr val="000000"/>
              </a:solidFill>
              <a:latin typeface="Arial"/>
              <a:ea typeface="Arial"/>
              <a:cs typeface="Arial"/>
              <a:sym typeface="Arial"/>
            </a:endParaRPr>
          </a:p>
          <a:p>
            <a:pPr indent="0" lvl="0" marL="0" marR="0" rtl="0" algn="r">
              <a:lnSpc>
                <a:spcPct val="100000"/>
              </a:lnSpc>
              <a:spcBef>
                <a:spcPts val="20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NHSEI</a:t>
            </a:r>
            <a:endParaRPr b="0" i="0" sz="1100" u="none" cap="none" strike="noStrike">
              <a:solidFill>
                <a:srgbClr val="000000"/>
              </a:solidFill>
              <a:latin typeface="Arial"/>
              <a:ea typeface="Arial"/>
              <a:cs typeface="Arial"/>
              <a:sym typeface="Arial"/>
            </a:endParaRPr>
          </a:p>
        </p:txBody>
      </p:sp>
      <p:pic>
        <p:nvPicPr>
          <p:cNvPr id="238" name="Google Shape;238;p33"/>
          <p:cNvPicPr preferRelativeResize="0"/>
          <p:nvPr/>
        </p:nvPicPr>
        <p:blipFill rotWithShape="1">
          <a:blip r:embed="rId5">
            <a:alphaModFix/>
          </a:blip>
          <a:srcRect b="0" l="0" r="0" t="0"/>
          <a:stretch/>
        </p:blipFill>
        <p:spPr>
          <a:xfrm>
            <a:off x="3060348" y="3557819"/>
            <a:ext cx="863291" cy="863291"/>
          </a:xfrm>
          <a:prstGeom prst="ellipse">
            <a:avLst/>
          </a:prstGeom>
          <a:noFill/>
          <a:ln cap="flat" cmpd="sng" w="57150">
            <a:solidFill>
              <a:schemeClr val="accent2"/>
            </a:solidFill>
            <a:prstDash val="solid"/>
            <a:round/>
            <a:headEnd len="sm" w="sm" type="none"/>
            <a:tailEnd len="sm" w="sm" type="none"/>
          </a:ln>
        </p:spPr>
      </p:pic>
      <p:pic>
        <p:nvPicPr>
          <p:cNvPr descr="Pollyanna Jones (@PollyannaJones) | Twitter" id="239" name="Google Shape;239;p33"/>
          <p:cNvPicPr preferRelativeResize="0"/>
          <p:nvPr/>
        </p:nvPicPr>
        <p:blipFill rotWithShape="1">
          <a:blip r:embed="rId6">
            <a:alphaModFix/>
          </a:blip>
          <a:srcRect b="218" l="0" r="0" t="227"/>
          <a:stretch/>
        </p:blipFill>
        <p:spPr>
          <a:xfrm>
            <a:off x="5220363" y="3557819"/>
            <a:ext cx="863291" cy="863291"/>
          </a:xfrm>
          <a:prstGeom prst="ellipse">
            <a:avLst/>
          </a:prstGeom>
          <a:noFill/>
          <a:ln cap="flat" cmpd="sng" w="57150">
            <a:solidFill>
              <a:schemeClr val="accent2"/>
            </a:solidFill>
            <a:prstDash val="solid"/>
            <a:round/>
            <a:headEnd len="sm" w="sm" type="none"/>
            <a:tailEnd len="sm" w="sm" type="none"/>
          </a:ln>
        </p:spPr>
      </p:pic>
      <p:sp>
        <p:nvSpPr>
          <p:cNvPr id="240" name="Google Shape;240;p33"/>
          <p:cNvSpPr txBox="1"/>
          <p:nvPr/>
        </p:nvSpPr>
        <p:spPr>
          <a:xfrm>
            <a:off x="6171641" y="3670962"/>
            <a:ext cx="1320385" cy="17435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accent1"/>
              </a:buClr>
              <a:buSzPts val="1200"/>
              <a:buFont typeface="Arial"/>
              <a:buNone/>
            </a:pPr>
            <a:r>
              <a:rPr b="0" i="0" lang="en-GB" sz="1200" u="none" cap="none" strike="noStrike">
                <a:solidFill>
                  <a:schemeClr val="accent2"/>
                </a:solidFill>
                <a:latin typeface="Arial"/>
                <a:ea typeface="Arial"/>
                <a:cs typeface="Arial"/>
                <a:sym typeface="Arial"/>
              </a:rPr>
              <a:t>Pollyanna Jones</a:t>
            </a:r>
            <a:endParaRPr b="0" i="0" sz="1100" u="none" cap="none" strike="noStrike">
              <a:solidFill>
                <a:schemeClr val="accent2"/>
              </a:solidFill>
              <a:latin typeface="Arial"/>
              <a:ea typeface="Arial"/>
              <a:cs typeface="Arial"/>
              <a:sym typeface="Arial"/>
            </a:endParaRPr>
          </a:p>
        </p:txBody>
      </p:sp>
      <p:sp>
        <p:nvSpPr>
          <p:cNvPr id="241" name="Google Shape;241;p33"/>
          <p:cNvSpPr txBox="1"/>
          <p:nvPr/>
        </p:nvSpPr>
        <p:spPr>
          <a:xfrm>
            <a:off x="6171642" y="3893206"/>
            <a:ext cx="1320385" cy="41918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Head of Innovation and Collaboration</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NHSEI</a:t>
            </a:r>
            <a:endParaRPr b="0" i="0" sz="1100" u="none" cap="none" strike="noStrike">
              <a:solidFill>
                <a:srgbClr val="000000"/>
              </a:solidFill>
              <a:latin typeface="Arial"/>
              <a:ea typeface="Arial"/>
              <a:cs typeface="Arial"/>
              <a:sym typeface="Arial"/>
            </a:endParaRPr>
          </a:p>
        </p:txBody>
      </p:sp>
      <p:pic>
        <p:nvPicPr>
          <p:cNvPr id="242" name="Google Shape;242;p33"/>
          <p:cNvPicPr preferRelativeResize="0"/>
          <p:nvPr/>
        </p:nvPicPr>
        <p:blipFill rotWithShape="1">
          <a:blip r:embed="rId7">
            <a:alphaModFix/>
          </a:blip>
          <a:srcRect b="0" l="0" r="0" t="0"/>
          <a:stretch/>
        </p:blipFill>
        <p:spPr>
          <a:xfrm>
            <a:off x="2612994" y="2477812"/>
            <a:ext cx="863291" cy="863291"/>
          </a:xfrm>
          <a:prstGeom prst="ellipse">
            <a:avLst/>
          </a:prstGeom>
          <a:noFill/>
          <a:ln cap="flat" cmpd="sng" w="57150">
            <a:solidFill>
              <a:schemeClr val="accent2"/>
            </a:solidFill>
            <a:prstDash val="solid"/>
            <a:round/>
            <a:headEnd len="sm" w="sm" type="none"/>
            <a:tailEnd len="sm" w="sm" type="none"/>
          </a:ln>
        </p:spPr>
      </p:pic>
      <p:sp>
        <p:nvSpPr>
          <p:cNvPr id="243" name="Google Shape;243;p33"/>
          <p:cNvSpPr txBox="1"/>
          <p:nvPr/>
        </p:nvSpPr>
        <p:spPr>
          <a:xfrm>
            <a:off x="1177748" y="2633540"/>
            <a:ext cx="1320385" cy="174353"/>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chemeClr val="accent1"/>
              </a:buClr>
              <a:buSzPts val="1200"/>
              <a:buFont typeface="Arial"/>
              <a:buNone/>
            </a:pPr>
            <a:r>
              <a:rPr b="0" i="0" lang="en-GB" sz="1200" u="none" cap="none" strike="noStrike">
                <a:solidFill>
                  <a:schemeClr val="accent2"/>
                </a:solidFill>
                <a:latin typeface="Arial"/>
                <a:ea typeface="Arial"/>
                <a:cs typeface="Arial"/>
                <a:sym typeface="Arial"/>
              </a:rPr>
              <a:t>Jake Abbas</a:t>
            </a:r>
            <a:endParaRPr b="0" i="0" sz="1100" u="none" cap="none" strike="noStrike">
              <a:solidFill>
                <a:schemeClr val="accent2"/>
              </a:solidFill>
              <a:latin typeface="Arial"/>
              <a:ea typeface="Arial"/>
              <a:cs typeface="Arial"/>
              <a:sym typeface="Arial"/>
            </a:endParaRPr>
          </a:p>
        </p:txBody>
      </p:sp>
      <p:sp>
        <p:nvSpPr>
          <p:cNvPr id="244" name="Google Shape;244;p33"/>
          <p:cNvSpPr txBox="1"/>
          <p:nvPr/>
        </p:nvSpPr>
        <p:spPr>
          <a:xfrm>
            <a:off x="1177748" y="2855786"/>
            <a:ext cx="1320385" cy="419183"/>
          </a:xfrm>
          <a:prstGeom prst="rect">
            <a:avLst/>
          </a:prstGeom>
          <a:noFill/>
          <a:ln>
            <a:noFill/>
          </a:ln>
        </p:spPr>
        <p:txBody>
          <a:bodyPr anchorCtr="0" anchor="t" bIns="0" lIns="0" spcFirstLastPara="1" rIns="0" wrap="square" tIns="0">
            <a:noAutofit/>
          </a:bodyPr>
          <a:lstStyle/>
          <a:p>
            <a:pPr indent="0" lvl="0" marL="0" marR="0" rtl="0" algn="r">
              <a:lnSpc>
                <a:spcPct val="100000"/>
              </a:lnSpc>
              <a:spcBef>
                <a:spcPts val="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Head of Local Knowledge and Intelligence Services</a:t>
            </a:r>
            <a:endParaRPr b="0" i="0" sz="1100" u="none" cap="none" strike="noStrike">
              <a:solidFill>
                <a:srgbClr val="000000"/>
              </a:solidFill>
              <a:latin typeface="Arial"/>
              <a:ea typeface="Arial"/>
              <a:cs typeface="Arial"/>
              <a:sym typeface="Arial"/>
            </a:endParaRPr>
          </a:p>
          <a:p>
            <a:pPr indent="0" lvl="0" marL="0" marR="0" rtl="0" algn="r">
              <a:lnSpc>
                <a:spcPct val="100000"/>
              </a:lnSpc>
              <a:spcBef>
                <a:spcPts val="20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PHE</a:t>
            </a:r>
            <a:endParaRPr b="0" i="0" sz="1100" u="none" cap="none" strike="noStrike">
              <a:solidFill>
                <a:srgbClr val="000000"/>
              </a:solidFill>
              <a:latin typeface="Arial"/>
              <a:ea typeface="Arial"/>
              <a:cs typeface="Arial"/>
              <a:sym typeface="Arial"/>
            </a:endParaRPr>
          </a:p>
        </p:txBody>
      </p:sp>
      <p:pic>
        <p:nvPicPr>
          <p:cNvPr descr="sassbril (Sarah Culkin) · GitHub" id="245" name="Google Shape;245;p33"/>
          <p:cNvPicPr preferRelativeResize="0"/>
          <p:nvPr/>
        </p:nvPicPr>
        <p:blipFill rotWithShape="1">
          <a:blip r:embed="rId8">
            <a:alphaModFix/>
          </a:blip>
          <a:srcRect b="0" l="0" r="0" t="0"/>
          <a:stretch/>
        </p:blipFill>
        <p:spPr>
          <a:xfrm>
            <a:off x="5220363" y="1397804"/>
            <a:ext cx="863291" cy="863291"/>
          </a:xfrm>
          <a:prstGeom prst="ellipse">
            <a:avLst/>
          </a:prstGeom>
          <a:noFill/>
          <a:ln cap="flat" cmpd="sng" w="57150">
            <a:solidFill>
              <a:schemeClr val="accent2"/>
            </a:solidFill>
            <a:prstDash val="solid"/>
            <a:round/>
            <a:headEnd len="sm" w="sm" type="none"/>
            <a:tailEnd len="sm" w="sm" type="none"/>
          </a:ln>
        </p:spPr>
      </p:pic>
      <p:sp>
        <p:nvSpPr>
          <p:cNvPr id="246" name="Google Shape;246;p33"/>
          <p:cNvSpPr txBox="1"/>
          <p:nvPr/>
        </p:nvSpPr>
        <p:spPr>
          <a:xfrm>
            <a:off x="6184686" y="1608607"/>
            <a:ext cx="1320385" cy="17435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accent1"/>
              </a:buClr>
              <a:buSzPts val="1200"/>
              <a:buFont typeface="Arial"/>
              <a:buNone/>
            </a:pPr>
            <a:r>
              <a:rPr b="0" i="0" lang="en-GB" sz="1200" u="none" cap="none" strike="noStrike">
                <a:solidFill>
                  <a:schemeClr val="accent2"/>
                </a:solidFill>
                <a:latin typeface="Arial"/>
                <a:ea typeface="Arial"/>
                <a:cs typeface="Arial"/>
                <a:sym typeface="Arial"/>
              </a:rPr>
              <a:t>Sarah Culkin</a:t>
            </a:r>
            <a:endParaRPr b="0" i="0" sz="1200" u="none" cap="none" strike="noStrike">
              <a:solidFill>
                <a:schemeClr val="accent2"/>
              </a:solidFill>
              <a:latin typeface="Arial"/>
              <a:ea typeface="Arial"/>
              <a:cs typeface="Arial"/>
              <a:sym typeface="Arial"/>
            </a:endParaRPr>
          </a:p>
        </p:txBody>
      </p:sp>
      <p:sp>
        <p:nvSpPr>
          <p:cNvPr id="247" name="Google Shape;247;p33"/>
          <p:cNvSpPr txBox="1"/>
          <p:nvPr/>
        </p:nvSpPr>
        <p:spPr>
          <a:xfrm>
            <a:off x="6184686" y="1816697"/>
            <a:ext cx="1320385" cy="288418"/>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Head of Analytics</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NHSX</a:t>
            </a:r>
            <a:endParaRPr b="0" i="0" sz="1100" u="none" cap="none" strike="noStrike">
              <a:solidFill>
                <a:srgbClr val="000000"/>
              </a:solidFill>
              <a:latin typeface="Arial"/>
              <a:ea typeface="Arial"/>
              <a:cs typeface="Arial"/>
              <a:sym typeface="Arial"/>
            </a:endParaRPr>
          </a:p>
        </p:txBody>
      </p:sp>
      <p:sp>
        <p:nvSpPr>
          <p:cNvPr id="248" name="Google Shape;248;p33"/>
          <p:cNvSpPr txBox="1"/>
          <p:nvPr/>
        </p:nvSpPr>
        <p:spPr>
          <a:xfrm>
            <a:off x="5099175" y="4514686"/>
            <a:ext cx="1320385" cy="17435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accent1"/>
              </a:buClr>
              <a:buSzPts val="1200"/>
              <a:buFont typeface="Arial"/>
              <a:buNone/>
            </a:pPr>
            <a:r>
              <a:rPr b="0" i="0" lang="en-GB" sz="1200" u="none" cap="none" strike="noStrike">
                <a:solidFill>
                  <a:schemeClr val="accent2"/>
                </a:solidFill>
                <a:latin typeface="Arial"/>
                <a:ea typeface="Arial"/>
                <a:cs typeface="Arial"/>
                <a:sym typeface="Arial"/>
              </a:rPr>
              <a:t>Alex Cheung </a:t>
            </a:r>
            <a:endParaRPr b="0" i="0" sz="1100" u="none" cap="none" strike="noStrike">
              <a:solidFill>
                <a:schemeClr val="accent2"/>
              </a:solidFill>
              <a:latin typeface="Arial"/>
              <a:ea typeface="Arial"/>
              <a:cs typeface="Arial"/>
              <a:sym typeface="Arial"/>
            </a:endParaRPr>
          </a:p>
        </p:txBody>
      </p:sp>
      <p:sp>
        <p:nvSpPr>
          <p:cNvPr id="249" name="Google Shape;249;p33"/>
          <p:cNvSpPr txBox="1"/>
          <p:nvPr/>
        </p:nvSpPr>
        <p:spPr>
          <a:xfrm>
            <a:off x="5099174" y="4693343"/>
            <a:ext cx="1836286" cy="288418"/>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Knowledge Manager</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NHSEI</a:t>
            </a:r>
            <a:endParaRPr b="0" i="0" sz="1100" u="none" cap="none" strike="noStrike">
              <a:solidFill>
                <a:srgbClr val="000000"/>
              </a:solidFill>
              <a:latin typeface="Arial"/>
              <a:ea typeface="Arial"/>
              <a:cs typeface="Arial"/>
              <a:sym typeface="Arial"/>
            </a:endParaRPr>
          </a:p>
        </p:txBody>
      </p:sp>
      <p:pic>
        <p:nvPicPr>
          <p:cNvPr descr="human head face silhouette brain - human head silhouette PNG image with  transparent background | TOPpng" id="250" name="Google Shape;250;p33"/>
          <p:cNvPicPr preferRelativeResize="0"/>
          <p:nvPr/>
        </p:nvPicPr>
        <p:blipFill rotWithShape="1">
          <a:blip r:embed="rId9">
            <a:alphaModFix/>
          </a:blip>
          <a:srcRect b="0" l="0" r="0" t="0"/>
          <a:stretch/>
        </p:blipFill>
        <p:spPr>
          <a:xfrm>
            <a:off x="4140356" y="4005173"/>
            <a:ext cx="863291" cy="863291"/>
          </a:xfrm>
          <a:prstGeom prst="ellipse">
            <a:avLst/>
          </a:prstGeom>
          <a:noFill/>
          <a:ln cap="flat" cmpd="sng" w="57150">
            <a:solidFill>
              <a:schemeClr val="accent2"/>
            </a:solidFill>
            <a:prstDash val="solid"/>
            <a:round/>
            <a:headEnd len="sm" w="sm" type="none"/>
            <a:tailEnd len="sm" w="sm" type="none"/>
          </a:ln>
        </p:spPr>
      </p:pic>
      <p:sp>
        <p:nvSpPr>
          <p:cNvPr id="251" name="Google Shape;251;p33"/>
          <p:cNvSpPr txBox="1"/>
          <p:nvPr/>
        </p:nvSpPr>
        <p:spPr>
          <a:xfrm>
            <a:off x="6645868" y="2647697"/>
            <a:ext cx="1320385" cy="17435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accent1"/>
              </a:buClr>
              <a:buSzPts val="1200"/>
              <a:buFont typeface="Arial"/>
              <a:buNone/>
            </a:pPr>
            <a:r>
              <a:rPr b="0" i="0" lang="en-GB" sz="1200" u="none" cap="none" strike="noStrike">
                <a:solidFill>
                  <a:schemeClr val="accent2"/>
                </a:solidFill>
                <a:latin typeface="Arial"/>
                <a:ea typeface="Arial"/>
                <a:cs typeface="Arial"/>
                <a:sym typeface="Arial"/>
              </a:rPr>
              <a:t>VACANCY </a:t>
            </a:r>
            <a:endParaRPr b="0" i="0" sz="1100" u="none" cap="none" strike="noStrike">
              <a:solidFill>
                <a:schemeClr val="accent2"/>
              </a:solidFill>
              <a:latin typeface="Arial"/>
              <a:ea typeface="Arial"/>
              <a:cs typeface="Arial"/>
              <a:sym typeface="Arial"/>
            </a:endParaRPr>
          </a:p>
        </p:txBody>
      </p:sp>
      <p:sp>
        <p:nvSpPr>
          <p:cNvPr id="252" name="Google Shape;252;p33"/>
          <p:cNvSpPr txBox="1"/>
          <p:nvPr/>
        </p:nvSpPr>
        <p:spPr>
          <a:xfrm>
            <a:off x="6645868" y="2855786"/>
            <a:ext cx="1320385" cy="288418"/>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Analytics Profession Lead</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200"/>
              </a:spcBef>
              <a:spcAft>
                <a:spcPts val="0"/>
              </a:spcAft>
              <a:buClr>
                <a:schemeClr val="accent1"/>
              </a:buClr>
              <a:buSzPts val="900"/>
              <a:buFont typeface="Arial"/>
              <a:buNone/>
            </a:pPr>
            <a:r>
              <a:rPr b="0" i="0" lang="en-GB" sz="900" u="none" cap="none" strike="noStrike">
                <a:solidFill>
                  <a:schemeClr val="dk1"/>
                </a:solidFill>
                <a:latin typeface="Arial"/>
                <a:ea typeface="Arial"/>
                <a:cs typeface="Arial"/>
                <a:sym typeface="Arial"/>
              </a:rPr>
              <a:t>NHSX</a:t>
            </a:r>
            <a:endParaRPr b="0" i="0" sz="1100" u="none" cap="none" strike="noStrike">
              <a:solidFill>
                <a:srgbClr val="000000"/>
              </a:solidFill>
              <a:latin typeface="Arial"/>
              <a:ea typeface="Arial"/>
              <a:cs typeface="Arial"/>
              <a:sym typeface="Arial"/>
            </a:endParaRPr>
          </a:p>
        </p:txBody>
      </p:sp>
      <p:pic>
        <p:nvPicPr>
          <p:cNvPr descr="human head face silhouette brain - human head silhouette PNG image with  transparent background | TOPpng" id="253" name="Google Shape;253;p33"/>
          <p:cNvPicPr preferRelativeResize="0"/>
          <p:nvPr/>
        </p:nvPicPr>
        <p:blipFill rotWithShape="1">
          <a:blip r:embed="rId9">
            <a:alphaModFix/>
          </a:blip>
          <a:srcRect b="0" l="0" r="0" t="0"/>
          <a:stretch/>
        </p:blipFill>
        <p:spPr>
          <a:xfrm>
            <a:off x="5667717" y="2477812"/>
            <a:ext cx="863291" cy="863291"/>
          </a:xfrm>
          <a:prstGeom prst="ellipse">
            <a:avLst/>
          </a:prstGeom>
          <a:noFill/>
          <a:ln cap="flat" cmpd="sng" w="57150">
            <a:solidFill>
              <a:schemeClr val="accent2"/>
            </a:solidFill>
            <a:prstDash val="solid"/>
            <a:round/>
            <a:headEnd len="sm" w="sm" type="none"/>
            <a:tailEnd len="sm" w="sm" type="none"/>
          </a:ln>
        </p:spPr>
      </p:pic>
      <p:sp>
        <p:nvSpPr>
          <p:cNvPr id="254" name="Google Shape;254;p33"/>
          <p:cNvSpPr txBox="1"/>
          <p:nvPr>
            <p:ph idx="1" type="body"/>
          </p:nvPr>
        </p:nvSpPr>
        <p:spPr>
          <a:xfrm>
            <a:off x="311007" y="1131590"/>
            <a:ext cx="8496300" cy="33942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4"/>
          <p:cNvSpPr txBox="1"/>
          <p:nvPr/>
        </p:nvSpPr>
        <p:spPr>
          <a:xfrm>
            <a:off x="186267" y="973767"/>
            <a:ext cx="8593200" cy="668400"/>
          </a:xfrm>
          <a:prstGeom prst="rect">
            <a:avLst/>
          </a:prstGeom>
          <a:solidFill>
            <a:schemeClr val="accent2"/>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400"/>
              <a:buFont typeface="Arial"/>
              <a:buNone/>
            </a:pPr>
            <a:r>
              <a:rPr b="1" i="0" lang="en-GB" sz="1400" u="none" cap="none" strike="noStrike">
                <a:solidFill>
                  <a:srgbClr val="FFFFFF"/>
                </a:solidFill>
                <a:latin typeface="Arial"/>
                <a:ea typeface="Arial"/>
                <a:cs typeface="Arial"/>
                <a:sym typeface="Arial"/>
              </a:rPr>
              <a:t>Informatics Workforce: </a:t>
            </a:r>
            <a:br>
              <a:rPr b="1" i="0" lang="en-GB" sz="1400" u="none" cap="none" strike="noStrike">
                <a:solidFill>
                  <a:srgbClr val="FFFFFF"/>
                </a:solidFill>
                <a:latin typeface="Arial"/>
                <a:ea typeface="Arial"/>
                <a:cs typeface="Arial"/>
                <a:sym typeface="Arial"/>
              </a:rPr>
            </a:br>
            <a:r>
              <a:rPr b="0" i="0" lang="en-GB" sz="1400" u="none" cap="none" strike="noStrike">
                <a:solidFill>
                  <a:srgbClr val="FFFFFF"/>
                </a:solidFill>
                <a:latin typeface="Arial"/>
                <a:ea typeface="Arial"/>
                <a:cs typeface="Arial"/>
                <a:sym typeface="Arial"/>
              </a:rPr>
              <a:t>Digital Readiness (previously known as Building A Digital Ready Workforce) (HEE, NHSX, NHSEI)</a:t>
            </a:r>
            <a:endParaRPr b="0" i="0" sz="1400" u="none" cap="none" strike="noStrike">
              <a:solidFill>
                <a:srgbClr val="FFFFFF"/>
              </a:solidFill>
              <a:latin typeface="Arial"/>
              <a:ea typeface="Arial"/>
              <a:cs typeface="Arial"/>
              <a:sym typeface="Arial"/>
            </a:endParaRPr>
          </a:p>
        </p:txBody>
      </p:sp>
      <p:sp>
        <p:nvSpPr>
          <p:cNvPr id="260" name="Google Shape;260;p34"/>
          <p:cNvSpPr txBox="1"/>
          <p:nvPr/>
        </p:nvSpPr>
        <p:spPr>
          <a:xfrm>
            <a:off x="186266" y="2082566"/>
            <a:ext cx="8593200" cy="668400"/>
          </a:xfrm>
          <a:prstGeom prst="rect">
            <a:avLst/>
          </a:prstGeom>
          <a:solidFill>
            <a:schemeClr val="accent4"/>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400"/>
              <a:buFont typeface="Arial"/>
              <a:buNone/>
            </a:pPr>
            <a:r>
              <a:rPr b="1" i="0" lang="en-GB" sz="1400" u="none" cap="none" strike="noStrike">
                <a:solidFill>
                  <a:srgbClr val="FFFFFF"/>
                </a:solidFill>
                <a:latin typeface="Arial"/>
                <a:ea typeface="Arial"/>
                <a:cs typeface="Arial"/>
                <a:sym typeface="Arial"/>
              </a:rPr>
              <a:t>Digital, Data and Technology (DDaT)</a:t>
            </a:r>
            <a:endParaRPr b="0" i="0" sz="11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FFFFFF"/>
              </a:buClr>
              <a:buSzPts val="1400"/>
              <a:buFont typeface="Arial"/>
              <a:buNone/>
            </a:pPr>
            <a:r>
              <a:rPr b="1" i="0" lang="en-GB" sz="1400" u="none" cap="none" strike="noStrike">
                <a:solidFill>
                  <a:srgbClr val="FFFFFF"/>
                </a:solidFill>
                <a:latin typeface="Arial"/>
                <a:ea typeface="Arial"/>
                <a:cs typeface="Arial"/>
                <a:sym typeface="Arial"/>
              </a:rPr>
              <a:t>(GDS)</a:t>
            </a:r>
            <a:endParaRPr b="0" i="0" sz="1400" u="none" cap="none" strike="noStrike">
              <a:solidFill>
                <a:srgbClr val="FFFFFF"/>
              </a:solidFill>
              <a:latin typeface="Arial"/>
              <a:ea typeface="Arial"/>
              <a:cs typeface="Arial"/>
              <a:sym typeface="Arial"/>
            </a:endParaRPr>
          </a:p>
        </p:txBody>
      </p:sp>
      <p:grpSp>
        <p:nvGrpSpPr>
          <p:cNvPr id="261" name="Google Shape;261;p34"/>
          <p:cNvGrpSpPr/>
          <p:nvPr/>
        </p:nvGrpSpPr>
        <p:grpSpPr>
          <a:xfrm rot="5400000">
            <a:off x="4289611" y="1753108"/>
            <a:ext cx="386441" cy="218643"/>
            <a:chOff x="1836051" y="2819954"/>
            <a:chExt cx="870362" cy="406400"/>
          </a:xfrm>
        </p:grpSpPr>
        <p:cxnSp>
          <p:nvCxnSpPr>
            <p:cNvPr id="262" name="Google Shape;262;p34"/>
            <p:cNvCxnSpPr/>
            <p:nvPr/>
          </p:nvCxnSpPr>
          <p:spPr>
            <a:xfrm>
              <a:off x="1836113" y="2819954"/>
              <a:ext cx="870300" cy="0"/>
            </a:xfrm>
            <a:prstGeom prst="straightConnector1">
              <a:avLst/>
            </a:prstGeom>
            <a:noFill/>
            <a:ln cap="flat" cmpd="sng" w="19050">
              <a:solidFill>
                <a:schemeClr val="dk1"/>
              </a:solidFill>
              <a:prstDash val="solid"/>
              <a:miter lim="800000"/>
              <a:headEnd len="sm" w="sm" type="none"/>
              <a:tailEnd len="med" w="med" type="triangle"/>
            </a:ln>
          </p:spPr>
        </p:cxnSp>
        <p:cxnSp>
          <p:nvCxnSpPr>
            <p:cNvPr id="263" name="Google Shape;263;p34"/>
            <p:cNvCxnSpPr/>
            <p:nvPr/>
          </p:nvCxnSpPr>
          <p:spPr>
            <a:xfrm rot="10800000">
              <a:off x="1836051" y="3226354"/>
              <a:ext cx="870300" cy="0"/>
            </a:xfrm>
            <a:prstGeom prst="straightConnector1">
              <a:avLst/>
            </a:prstGeom>
            <a:noFill/>
            <a:ln cap="flat" cmpd="sng" w="19050">
              <a:solidFill>
                <a:schemeClr val="dk1"/>
              </a:solidFill>
              <a:prstDash val="solid"/>
              <a:miter lim="800000"/>
              <a:headEnd len="sm" w="sm" type="none"/>
              <a:tailEnd len="med" w="med" type="triangle"/>
            </a:ln>
          </p:spPr>
        </p:cxnSp>
      </p:grpSp>
      <p:sp>
        <p:nvSpPr>
          <p:cNvPr id="264" name="Google Shape;264;p34"/>
          <p:cNvSpPr txBox="1"/>
          <p:nvPr/>
        </p:nvSpPr>
        <p:spPr>
          <a:xfrm>
            <a:off x="178196" y="4363901"/>
            <a:ext cx="1141200" cy="668400"/>
          </a:xfrm>
          <a:prstGeom prst="rect">
            <a:avLst/>
          </a:prstGeom>
          <a:solidFill>
            <a:schemeClr val="accent2"/>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Data Analyst</a:t>
            </a:r>
            <a:endParaRPr b="0" i="0" sz="1200" u="none" cap="none" strike="noStrike">
              <a:solidFill>
                <a:srgbClr val="FFFFFF"/>
              </a:solidFill>
              <a:latin typeface="Arial"/>
              <a:ea typeface="Arial"/>
              <a:cs typeface="Arial"/>
              <a:sym typeface="Arial"/>
            </a:endParaRPr>
          </a:p>
        </p:txBody>
      </p:sp>
      <p:sp>
        <p:nvSpPr>
          <p:cNvPr id="265" name="Google Shape;265;p34"/>
          <p:cNvSpPr txBox="1"/>
          <p:nvPr/>
        </p:nvSpPr>
        <p:spPr>
          <a:xfrm>
            <a:off x="1397134" y="4363901"/>
            <a:ext cx="1141200" cy="668400"/>
          </a:xfrm>
          <a:prstGeom prst="rect">
            <a:avLst/>
          </a:prstGeom>
          <a:solidFill>
            <a:schemeClr val="accent2"/>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Data Engineer</a:t>
            </a:r>
            <a:endParaRPr b="0" i="0" sz="1200" u="none" cap="none" strike="noStrike">
              <a:solidFill>
                <a:srgbClr val="FFFFFF"/>
              </a:solidFill>
              <a:latin typeface="Arial"/>
              <a:ea typeface="Arial"/>
              <a:cs typeface="Arial"/>
              <a:sym typeface="Arial"/>
            </a:endParaRPr>
          </a:p>
        </p:txBody>
      </p:sp>
      <p:sp>
        <p:nvSpPr>
          <p:cNvPr id="266" name="Google Shape;266;p34"/>
          <p:cNvSpPr txBox="1"/>
          <p:nvPr/>
        </p:nvSpPr>
        <p:spPr>
          <a:xfrm>
            <a:off x="2616071" y="4363901"/>
            <a:ext cx="1141200" cy="668400"/>
          </a:xfrm>
          <a:prstGeom prst="rect">
            <a:avLst/>
          </a:prstGeom>
          <a:solidFill>
            <a:schemeClr val="accent2"/>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Data Scientist</a:t>
            </a:r>
            <a:endParaRPr b="0" i="0" sz="1200" u="none" cap="none" strike="noStrike">
              <a:solidFill>
                <a:srgbClr val="FFFFFF"/>
              </a:solidFill>
              <a:latin typeface="Arial"/>
              <a:ea typeface="Arial"/>
              <a:cs typeface="Arial"/>
              <a:sym typeface="Arial"/>
            </a:endParaRPr>
          </a:p>
        </p:txBody>
      </p:sp>
      <p:sp>
        <p:nvSpPr>
          <p:cNvPr id="267" name="Google Shape;267;p34"/>
          <p:cNvSpPr txBox="1"/>
          <p:nvPr/>
        </p:nvSpPr>
        <p:spPr>
          <a:xfrm>
            <a:off x="3835009" y="4363901"/>
            <a:ext cx="1141200" cy="668400"/>
          </a:xfrm>
          <a:prstGeom prst="rect">
            <a:avLst/>
          </a:prstGeom>
          <a:solidFill>
            <a:schemeClr val="accent2"/>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Performance Analyst</a:t>
            </a:r>
            <a:endParaRPr b="0" i="0" sz="1200" u="none" cap="none" strike="noStrike">
              <a:solidFill>
                <a:srgbClr val="FFFFFF"/>
              </a:solidFill>
              <a:latin typeface="Arial"/>
              <a:ea typeface="Arial"/>
              <a:cs typeface="Arial"/>
              <a:sym typeface="Arial"/>
            </a:endParaRPr>
          </a:p>
        </p:txBody>
      </p:sp>
      <p:sp>
        <p:nvSpPr>
          <p:cNvPr id="268" name="Google Shape;268;p34"/>
          <p:cNvSpPr txBox="1"/>
          <p:nvPr/>
        </p:nvSpPr>
        <p:spPr>
          <a:xfrm>
            <a:off x="178196" y="3191365"/>
            <a:ext cx="3052500" cy="668400"/>
          </a:xfrm>
          <a:prstGeom prst="rect">
            <a:avLst/>
          </a:prstGeom>
          <a:solidFill>
            <a:schemeClr val="accent3"/>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Data </a:t>
            </a:r>
            <a:endParaRPr b="0" i="0" sz="1200" u="none" cap="none" strike="noStrike">
              <a:solidFill>
                <a:srgbClr val="FFFFFF"/>
              </a:solidFill>
              <a:latin typeface="Arial"/>
              <a:ea typeface="Arial"/>
              <a:cs typeface="Arial"/>
              <a:sym typeface="Arial"/>
            </a:endParaRPr>
          </a:p>
        </p:txBody>
      </p:sp>
      <p:sp>
        <p:nvSpPr>
          <p:cNvPr id="269" name="Google Shape;269;p34"/>
          <p:cNvSpPr txBox="1"/>
          <p:nvPr/>
        </p:nvSpPr>
        <p:spPr>
          <a:xfrm>
            <a:off x="3406736" y="3191365"/>
            <a:ext cx="932100" cy="668400"/>
          </a:xfrm>
          <a:prstGeom prst="rect">
            <a:avLst/>
          </a:prstGeom>
          <a:solidFill>
            <a:schemeClr val="accent3"/>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IT operations</a:t>
            </a:r>
            <a:endParaRPr b="0" i="0" sz="1200" u="none" cap="none" strike="noStrike">
              <a:solidFill>
                <a:srgbClr val="FFFFFF"/>
              </a:solidFill>
              <a:latin typeface="Arial"/>
              <a:ea typeface="Arial"/>
              <a:cs typeface="Arial"/>
              <a:sym typeface="Arial"/>
            </a:endParaRPr>
          </a:p>
        </p:txBody>
      </p:sp>
      <p:sp>
        <p:nvSpPr>
          <p:cNvPr id="270" name="Google Shape;270;p34"/>
          <p:cNvSpPr txBox="1"/>
          <p:nvPr/>
        </p:nvSpPr>
        <p:spPr>
          <a:xfrm>
            <a:off x="4514820" y="3191365"/>
            <a:ext cx="932100" cy="668400"/>
          </a:xfrm>
          <a:prstGeom prst="rect">
            <a:avLst/>
          </a:prstGeom>
          <a:solidFill>
            <a:schemeClr val="accent3"/>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Product and</a:t>
            </a:r>
            <a:endParaRPr b="0" i="0" sz="11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delivery</a:t>
            </a:r>
            <a:endParaRPr b="0" i="0" sz="1200" u="none" cap="none" strike="noStrike">
              <a:solidFill>
                <a:srgbClr val="FFFFFF"/>
              </a:solidFill>
              <a:latin typeface="Arial"/>
              <a:ea typeface="Arial"/>
              <a:cs typeface="Arial"/>
              <a:sym typeface="Arial"/>
            </a:endParaRPr>
          </a:p>
        </p:txBody>
      </p:sp>
      <p:sp>
        <p:nvSpPr>
          <p:cNvPr id="271" name="Google Shape;271;p34"/>
          <p:cNvSpPr txBox="1"/>
          <p:nvPr/>
        </p:nvSpPr>
        <p:spPr>
          <a:xfrm>
            <a:off x="5622905" y="3191365"/>
            <a:ext cx="932100" cy="668400"/>
          </a:xfrm>
          <a:prstGeom prst="rect">
            <a:avLst/>
          </a:prstGeom>
          <a:solidFill>
            <a:schemeClr val="accent3"/>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Quality assurance</a:t>
            </a:r>
            <a:endParaRPr b="0" i="0" sz="11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testing</a:t>
            </a:r>
            <a:endParaRPr b="0" i="0" sz="1200" u="none" cap="none" strike="noStrike">
              <a:solidFill>
                <a:srgbClr val="FFFFFF"/>
              </a:solidFill>
              <a:latin typeface="Arial"/>
              <a:ea typeface="Arial"/>
              <a:cs typeface="Arial"/>
              <a:sym typeface="Arial"/>
            </a:endParaRPr>
          </a:p>
        </p:txBody>
      </p:sp>
      <p:sp>
        <p:nvSpPr>
          <p:cNvPr id="272" name="Google Shape;272;p34"/>
          <p:cNvSpPr txBox="1"/>
          <p:nvPr/>
        </p:nvSpPr>
        <p:spPr>
          <a:xfrm>
            <a:off x="6730989" y="3191365"/>
            <a:ext cx="932100" cy="668400"/>
          </a:xfrm>
          <a:prstGeom prst="rect">
            <a:avLst/>
          </a:prstGeom>
          <a:solidFill>
            <a:schemeClr val="accent3"/>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Technical</a:t>
            </a:r>
            <a:endParaRPr b="0" i="0" sz="1200" u="none" cap="none" strike="noStrike">
              <a:solidFill>
                <a:srgbClr val="FFFFFF"/>
              </a:solidFill>
              <a:latin typeface="Arial"/>
              <a:ea typeface="Arial"/>
              <a:cs typeface="Arial"/>
              <a:sym typeface="Arial"/>
            </a:endParaRPr>
          </a:p>
        </p:txBody>
      </p:sp>
      <p:sp>
        <p:nvSpPr>
          <p:cNvPr id="273" name="Google Shape;273;p34"/>
          <p:cNvSpPr txBox="1"/>
          <p:nvPr/>
        </p:nvSpPr>
        <p:spPr>
          <a:xfrm>
            <a:off x="7839075" y="3191365"/>
            <a:ext cx="932100" cy="668400"/>
          </a:xfrm>
          <a:prstGeom prst="rect">
            <a:avLst/>
          </a:prstGeom>
          <a:solidFill>
            <a:schemeClr val="accent3"/>
          </a:solidFill>
          <a:ln>
            <a:noFill/>
          </a:ln>
        </p:spPr>
        <p:txBody>
          <a:bodyPr anchorCtr="0" anchor="ctr" bIns="54000" lIns="54000" spcFirstLastPara="1" rIns="54000" wrap="square" tIns="54000">
            <a:noAutofit/>
          </a:bodyPr>
          <a:lstStyle/>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User-centred</a:t>
            </a:r>
            <a:endParaRPr b="1" i="0" sz="1200" u="none" cap="none" strike="noStrike">
              <a:solidFill>
                <a:srgbClr val="FFFFFF"/>
              </a:solidFill>
              <a:latin typeface="Arial"/>
              <a:ea typeface="Arial"/>
              <a:cs typeface="Arial"/>
              <a:sym typeface="Arial"/>
            </a:endParaRPr>
          </a:p>
          <a:p>
            <a:pPr indent="0" lvl="0" marL="0" marR="0" rtl="0" algn="ctr">
              <a:lnSpc>
                <a:spcPct val="100000"/>
              </a:lnSpc>
              <a:spcBef>
                <a:spcPts val="0"/>
              </a:spcBef>
              <a:spcAft>
                <a:spcPts val="0"/>
              </a:spcAft>
              <a:buClr>
                <a:srgbClr val="FFFFFF"/>
              </a:buClr>
              <a:buSzPts val="1200"/>
              <a:buFont typeface="Arial"/>
              <a:buNone/>
            </a:pPr>
            <a:r>
              <a:rPr b="1" i="0" lang="en-GB" sz="1200" u="none" cap="none" strike="noStrike">
                <a:solidFill>
                  <a:srgbClr val="FFFFFF"/>
                </a:solidFill>
                <a:latin typeface="Arial"/>
                <a:ea typeface="Arial"/>
                <a:cs typeface="Arial"/>
                <a:sym typeface="Arial"/>
              </a:rPr>
              <a:t>design</a:t>
            </a:r>
            <a:endParaRPr b="0" i="0" sz="1200" u="none" cap="none" strike="noStrike">
              <a:solidFill>
                <a:srgbClr val="FFFFFF"/>
              </a:solidFill>
              <a:latin typeface="Arial"/>
              <a:ea typeface="Arial"/>
              <a:cs typeface="Arial"/>
              <a:sym typeface="Arial"/>
            </a:endParaRPr>
          </a:p>
        </p:txBody>
      </p:sp>
      <p:cxnSp>
        <p:nvCxnSpPr>
          <p:cNvPr id="274" name="Google Shape;274;p34"/>
          <p:cNvCxnSpPr>
            <a:stCxn id="268" idx="2"/>
            <a:endCxn id="264" idx="0"/>
          </p:cNvCxnSpPr>
          <p:nvPr/>
        </p:nvCxnSpPr>
        <p:spPr>
          <a:xfrm rot="5400000">
            <a:off x="974546" y="3633865"/>
            <a:ext cx="504000" cy="955800"/>
          </a:xfrm>
          <a:prstGeom prst="bentConnector3">
            <a:avLst>
              <a:gd fmla="val 49993" name="adj1"/>
            </a:avLst>
          </a:prstGeom>
          <a:noFill/>
          <a:ln cap="flat" cmpd="sng" w="19050">
            <a:solidFill>
              <a:schemeClr val="dk1"/>
            </a:solidFill>
            <a:prstDash val="solid"/>
            <a:miter lim="800000"/>
            <a:headEnd len="sm" w="sm" type="none"/>
            <a:tailEnd len="med" w="med" type="triangle"/>
          </a:ln>
        </p:spPr>
      </p:cxnSp>
      <p:cxnSp>
        <p:nvCxnSpPr>
          <p:cNvPr id="275" name="Google Shape;275;p34"/>
          <p:cNvCxnSpPr>
            <a:stCxn id="268" idx="2"/>
            <a:endCxn id="265" idx="0"/>
          </p:cNvCxnSpPr>
          <p:nvPr/>
        </p:nvCxnSpPr>
        <p:spPr>
          <a:xfrm flipH="1" rot="-5400000">
            <a:off x="1584146" y="3980065"/>
            <a:ext cx="504000" cy="263400"/>
          </a:xfrm>
          <a:prstGeom prst="bentConnector3">
            <a:avLst>
              <a:gd fmla="val 49993" name="adj1"/>
            </a:avLst>
          </a:prstGeom>
          <a:noFill/>
          <a:ln cap="flat" cmpd="sng" w="19050">
            <a:solidFill>
              <a:schemeClr val="dk1"/>
            </a:solidFill>
            <a:prstDash val="solid"/>
            <a:miter lim="800000"/>
            <a:headEnd len="sm" w="sm" type="none"/>
            <a:tailEnd len="med" w="med" type="triangle"/>
          </a:ln>
        </p:spPr>
      </p:cxnSp>
      <p:cxnSp>
        <p:nvCxnSpPr>
          <p:cNvPr id="276" name="Google Shape;276;p34"/>
          <p:cNvCxnSpPr>
            <a:stCxn id="268" idx="2"/>
            <a:endCxn id="266" idx="0"/>
          </p:cNvCxnSpPr>
          <p:nvPr/>
        </p:nvCxnSpPr>
        <p:spPr>
          <a:xfrm flipH="1" rot="-5400000">
            <a:off x="2193596" y="3370615"/>
            <a:ext cx="504000" cy="1482300"/>
          </a:xfrm>
          <a:prstGeom prst="bentConnector3">
            <a:avLst>
              <a:gd fmla="val 49993" name="adj1"/>
            </a:avLst>
          </a:prstGeom>
          <a:noFill/>
          <a:ln cap="flat" cmpd="sng" w="19050">
            <a:solidFill>
              <a:schemeClr val="dk1"/>
            </a:solidFill>
            <a:prstDash val="solid"/>
            <a:miter lim="800000"/>
            <a:headEnd len="sm" w="sm" type="none"/>
            <a:tailEnd len="med" w="med" type="triangle"/>
          </a:ln>
        </p:spPr>
      </p:cxnSp>
      <p:cxnSp>
        <p:nvCxnSpPr>
          <p:cNvPr id="277" name="Google Shape;277;p34"/>
          <p:cNvCxnSpPr>
            <a:stCxn id="268" idx="2"/>
            <a:endCxn id="267" idx="0"/>
          </p:cNvCxnSpPr>
          <p:nvPr/>
        </p:nvCxnSpPr>
        <p:spPr>
          <a:xfrm flipH="1" rot="-5400000">
            <a:off x="2803046" y="2761165"/>
            <a:ext cx="504000" cy="2701200"/>
          </a:xfrm>
          <a:prstGeom prst="bentConnector3">
            <a:avLst>
              <a:gd fmla="val 49993" name="adj1"/>
            </a:avLst>
          </a:prstGeom>
          <a:noFill/>
          <a:ln cap="flat" cmpd="sng" w="19050">
            <a:solidFill>
              <a:schemeClr val="dk1"/>
            </a:solidFill>
            <a:prstDash val="solid"/>
            <a:miter lim="800000"/>
            <a:headEnd len="sm" w="sm" type="none"/>
            <a:tailEnd len="med" w="med" type="triangle"/>
          </a:ln>
        </p:spPr>
      </p:cxnSp>
      <p:cxnSp>
        <p:nvCxnSpPr>
          <p:cNvPr id="278" name="Google Shape;278;p34"/>
          <p:cNvCxnSpPr>
            <a:stCxn id="260" idx="2"/>
            <a:endCxn id="268" idx="0"/>
          </p:cNvCxnSpPr>
          <p:nvPr/>
        </p:nvCxnSpPr>
        <p:spPr>
          <a:xfrm rot="5400000">
            <a:off x="2873516" y="1582016"/>
            <a:ext cx="440400" cy="2778300"/>
          </a:xfrm>
          <a:prstGeom prst="bentConnector3">
            <a:avLst>
              <a:gd fmla="val 50010" name="adj1"/>
            </a:avLst>
          </a:prstGeom>
          <a:noFill/>
          <a:ln cap="flat" cmpd="sng" w="19050">
            <a:solidFill>
              <a:schemeClr val="dk1"/>
            </a:solidFill>
            <a:prstDash val="solid"/>
            <a:miter lim="800000"/>
            <a:headEnd len="sm" w="sm" type="none"/>
            <a:tailEnd len="med" w="med" type="triangle"/>
          </a:ln>
        </p:spPr>
      </p:cxnSp>
      <p:cxnSp>
        <p:nvCxnSpPr>
          <p:cNvPr id="279" name="Google Shape;279;p34"/>
          <p:cNvCxnSpPr>
            <a:stCxn id="260" idx="2"/>
            <a:endCxn id="269" idx="0"/>
          </p:cNvCxnSpPr>
          <p:nvPr/>
        </p:nvCxnSpPr>
        <p:spPr>
          <a:xfrm rot="5400000">
            <a:off x="3957566" y="2666066"/>
            <a:ext cx="440400" cy="610200"/>
          </a:xfrm>
          <a:prstGeom prst="bentConnector3">
            <a:avLst>
              <a:gd fmla="val 50010" name="adj1"/>
            </a:avLst>
          </a:prstGeom>
          <a:noFill/>
          <a:ln cap="flat" cmpd="sng" w="19050">
            <a:solidFill>
              <a:schemeClr val="dk1"/>
            </a:solidFill>
            <a:prstDash val="solid"/>
            <a:miter lim="800000"/>
            <a:headEnd len="sm" w="sm" type="none"/>
            <a:tailEnd len="med" w="med" type="triangle"/>
          </a:ln>
        </p:spPr>
      </p:cxnSp>
      <p:cxnSp>
        <p:nvCxnSpPr>
          <p:cNvPr id="280" name="Google Shape;280;p34"/>
          <p:cNvCxnSpPr>
            <a:stCxn id="260" idx="2"/>
            <a:endCxn id="270" idx="0"/>
          </p:cNvCxnSpPr>
          <p:nvPr/>
        </p:nvCxnSpPr>
        <p:spPr>
          <a:xfrm flipH="1" rot="-5400000">
            <a:off x="4511666" y="2722166"/>
            <a:ext cx="440400" cy="498000"/>
          </a:xfrm>
          <a:prstGeom prst="bentConnector3">
            <a:avLst>
              <a:gd fmla="val 50010" name="adj1"/>
            </a:avLst>
          </a:prstGeom>
          <a:noFill/>
          <a:ln cap="flat" cmpd="sng" w="19050">
            <a:solidFill>
              <a:schemeClr val="dk1"/>
            </a:solidFill>
            <a:prstDash val="solid"/>
            <a:miter lim="800000"/>
            <a:headEnd len="sm" w="sm" type="none"/>
            <a:tailEnd len="med" w="med" type="triangle"/>
          </a:ln>
        </p:spPr>
      </p:cxnSp>
      <p:cxnSp>
        <p:nvCxnSpPr>
          <p:cNvPr id="281" name="Google Shape;281;p34"/>
          <p:cNvCxnSpPr>
            <a:stCxn id="260" idx="2"/>
            <a:endCxn id="271" idx="0"/>
          </p:cNvCxnSpPr>
          <p:nvPr/>
        </p:nvCxnSpPr>
        <p:spPr>
          <a:xfrm flipH="1" rot="-5400000">
            <a:off x="5065766" y="2168066"/>
            <a:ext cx="440400" cy="1606200"/>
          </a:xfrm>
          <a:prstGeom prst="bentConnector3">
            <a:avLst>
              <a:gd fmla="val 50010" name="adj1"/>
            </a:avLst>
          </a:prstGeom>
          <a:noFill/>
          <a:ln cap="flat" cmpd="sng" w="19050">
            <a:solidFill>
              <a:schemeClr val="dk1"/>
            </a:solidFill>
            <a:prstDash val="solid"/>
            <a:miter lim="800000"/>
            <a:headEnd len="sm" w="sm" type="none"/>
            <a:tailEnd len="med" w="med" type="triangle"/>
          </a:ln>
        </p:spPr>
      </p:cxnSp>
      <p:cxnSp>
        <p:nvCxnSpPr>
          <p:cNvPr id="282" name="Google Shape;282;p34"/>
          <p:cNvCxnSpPr>
            <a:stCxn id="260" idx="2"/>
            <a:endCxn id="272" idx="0"/>
          </p:cNvCxnSpPr>
          <p:nvPr/>
        </p:nvCxnSpPr>
        <p:spPr>
          <a:xfrm flipH="1" rot="-5400000">
            <a:off x="5619716" y="1614116"/>
            <a:ext cx="440400" cy="2714100"/>
          </a:xfrm>
          <a:prstGeom prst="bentConnector3">
            <a:avLst>
              <a:gd fmla="val 50010" name="adj1"/>
            </a:avLst>
          </a:prstGeom>
          <a:noFill/>
          <a:ln cap="flat" cmpd="sng" w="19050">
            <a:solidFill>
              <a:schemeClr val="dk1"/>
            </a:solidFill>
            <a:prstDash val="solid"/>
            <a:miter lim="800000"/>
            <a:headEnd len="sm" w="sm" type="none"/>
            <a:tailEnd len="med" w="med" type="triangle"/>
          </a:ln>
        </p:spPr>
      </p:cxnSp>
      <p:cxnSp>
        <p:nvCxnSpPr>
          <p:cNvPr id="283" name="Google Shape;283;p34"/>
          <p:cNvCxnSpPr>
            <a:stCxn id="260" idx="2"/>
            <a:endCxn id="273" idx="0"/>
          </p:cNvCxnSpPr>
          <p:nvPr/>
        </p:nvCxnSpPr>
        <p:spPr>
          <a:xfrm flipH="1" rot="-5400000">
            <a:off x="6173816" y="1060016"/>
            <a:ext cx="440400" cy="3822300"/>
          </a:xfrm>
          <a:prstGeom prst="bentConnector3">
            <a:avLst>
              <a:gd fmla="val 50010" name="adj1"/>
            </a:avLst>
          </a:prstGeom>
          <a:noFill/>
          <a:ln cap="flat" cmpd="sng" w="19050">
            <a:solidFill>
              <a:schemeClr val="dk1"/>
            </a:solidFill>
            <a:prstDash val="solid"/>
            <a:miter lim="800000"/>
            <a:headEnd len="sm" w="sm" type="none"/>
            <a:tailEnd len="med" w="med" type="triangle"/>
          </a:ln>
        </p:spPr>
      </p:cxnSp>
      <p:sp>
        <p:nvSpPr>
          <p:cNvPr id="284" name="Google Shape;284;p34"/>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FFFFFF"/>
              </a:buClr>
              <a:buSzPts val="3000"/>
              <a:buFont typeface="Arial"/>
              <a:buNone/>
            </a:pPr>
            <a:r>
              <a:rPr lang="en-GB"/>
              <a:t>Understanding the analytics workforce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5"/>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3000"/>
              <a:buNone/>
            </a:pPr>
            <a:r>
              <a:rPr lang="en-GB"/>
              <a:t>Ecosystem Enabler</a:t>
            </a:r>
            <a:endParaRPr/>
          </a:p>
        </p:txBody>
      </p:sp>
      <p:sp>
        <p:nvSpPr>
          <p:cNvPr id="290" name="Google Shape;290;p35"/>
          <p:cNvSpPr txBox="1"/>
          <p:nvPr/>
        </p:nvSpPr>
        <p:spPr>
          <a:xfrm>
            <a:off x="432997" y="1402488"/>
            <a:ext cx="2539800" cy="258532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accent3"/>
                </a:solidFill>
                <a:latin typeface="Arial"/>
                <a:ea typeface="Arial"/>
                <a:cs typeface="Arial"/>
                <a:sym typeface="Arial"/>
              </a:rPr>
              <a:t>NHSX and NHSE/I will partner and use their roles as central bodies to  sit in the middle to ensure alignment, clarity and cohesiveness of approach.</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rPr b="0" i="0" lang="en-GB" sz="1400" u="none" cap="none" strike="noStrike">
                <a:solidFill>
                  <a:schemeClr val="accent2"/>
                </a:solidFill>
                <a:latin typeface="Arial"/>
                <a:ea typeface="Arial"/>
                <a:cs typeface="Arial"/>
                <a:sym typeface="Arial"/>
              </a:rPr>
              <a:t>Both organisations will play an ecosystem enabler role bringing together the various partners to help steer national policies and directives on developing analysis as a profession. </a:t>
            </a:r>
            <a:endParaRPr b="0" i="0" sz="1200" u="none" cap="none" strike="noStrike">
              <a:solidFill>
                <a:schemeClr val="accent2"/>
              </a:solidFill>
              <a:latin typeface="Arial"/>
              <a:ea typeface="Arial"/>
              <a:cs typeface="Arial"/>
              <a:sym typeface="Arial"/>
            </a:endParaRPr>
          </a:p>
        </p:txBody>
      </p:sp>
      <p:sp>
        <p:nvSpPr>
          <p:cNvPr id="291" name="Google Shape;291;p35"/>
          <p:cNvSpPr/>
          <p:nvPr/>
        </p:nvSpPr>
        <p:spPr>
          <a:xfrm>
            <a:off x="4584938" y="967319"/>
            <a:ext cx="2930288" cy="479259"/>
          </a:xfrm>
          <a:prstGeom prst="roundRect">
            <a:avLst>
              <a:gd fmla="val 16667" name="adj"/>
            </a:avLst>
          </a:prstGeom>
          <a:solidFill>
            <a:schemeClr val="accent2"/>
          </a:solidFill>
          <a:ln>
            <a:noFill/>
          </a:ln>
        </p:spPr>
        <p:txBody>
          <a:bodyPr anchorCtr="0" anchor="ctr" bIns="72000" lIns="72000" spcFirstLastPara="1" rIns="72000" wrap="square" tIns="72000">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chemeClr val="accent5"/>
                </a:solidFill>
                <a:latin typeface="Arial"/>
                <a:ea typeface="Arial"/>
                <a:cs typeface="Arial"/>
                <a:sym typeface="Arial"/>
              </a:rPr>
              <a:t>Data</a:t>
            </a:r>
            <a:endParaRPr b="1" i="0" sz="1400" u="none" cap="none" strike="noStrike">
              <a:solidFill>
                <a:schemeClr val="accent5"/>
              </a:solidFill>
              <a:latin typeface="Arial"/>
              <a:ea typeface="Arial"/>
              <a:cs typeface="Arial"/>
              <a:sym typeface="Arial"/>
            </a:endParaRPr>
          </a:p>
        </p:txBody>
      </p:sp>
      <p:grpSp>
        <p:nvGrpSpPr>
          <p:cNvPr id="292" name="Google Shape;292;p35"/>
          <p:cNvGrpSpPr/>
          <p:nvPr/>
        </p:nvGrpSpPr>
        <p:grpSpPr>
          <a:xfrm>
            <a:off x="3718447" y="3610094"/>
            <a:ext cx="4260142" cy="1070884"/>
            <a:chOff x="2071158" y="3883281"/>
            <a:chExt cx="4704069" cy="1117707"/>
          </a:xfrm>
        </p:grpSpPr>
        <p:sp>
          <p:nvSpPr>
            <p:cNvPr id="293" name="Google Shape;293;p35"/>
            <p:cNvSpPr/>
            <p:nvPr/>
          </p:nvSpPr>
          <p:spPr>
            <a:xfrm>
              <a:off x="2071158" y="3883281"/>
              <a:ext cx="1443700" cy="495300"/>
            </a:xfrm>
            <a:prstGeom prst="roundRect">
              <a:avLst>
                <a:gd fmla="val 16667" name="adj"/>
              </a:avLst>
            </a:prstGeom>
            <a:solidFill>
              <a:schemeClr val="accent3"/>
            </a:solidFill>
            <a:ln>
              <a:noFill/>
            </a:ln>
          </p:spPr>
          <p:txBody>
            <a:bodyPr anchorCtr="0" anchor="ctr" bIns="72000" lIns="72000" spcFirstLastPara="1" rIns="72000" wrap="square" tIns="72000">
              <a:noAutofit/>
            </a:bodyPr>
            <a:lstStyle/>
            <a:p>
              <a:pPr indent="0" lvl="0" marL="0" marR="0" rtl="0" algn="ctr">
                <a:lnSpc>
                  <a:spcPct val="100000"/>
                </a:lnSpc>
                <a:spcBef>
                  <a:spcPts val="0"/>
                </a:spcBef>
                <a:spcAft>
                  <a:spcPts val="0"/>
                </a:spcAft>
                <a:buNone/>
              </a:pPr>
              <a:r>
                <a:rPr b="0" i="0" lang="en-GB" sz="1200" u="none" cap="none" strike="noStrike">
                  <a:solidFill>
                    <a:schemeClr val="accent5"/>
                  </a:solidFill>
                  <a:latin typeface="Arial"/>
                  <a:ea typeface="Arial"/>
                  <a:cs typeface="Arial"/>
                  <a:sym typeface="Arial"/>
                </a:rPr>
                <a:t>AphA</a:t>
              </a:r>
              <a:endParaRPr b="0" i="0" sz="1200" u="none" cap="none" strike="noStrike">
                <a:solidFill>
                  <a:schemeClr val="accent5"/>
                </a:solidFill>
                <a:latin typeface="Arial"/>
                <a:ea typeface="Arial"/>
                <a:cs typeface="Arial"/>
                <a:sym typeface="Arial"/>
              </a:endParaRPr>
            </a:p>
          </p:txBody>
        </p:sp>
        <p:sp>
          <p:nvSpPr>
            <p:cNvPr id="294" name="Google Shape;294;p35"/>
            <p:cNvSpPr/>
            <p:nvPr/>
          </p:nvSpPr>
          <p:spPr>
            <a:xfrm>
              <a:off x="2071158" y="4505688"/>
              <a:ext cx="1443700" cy="495300"/>
            </a:xfrm>
            <a:prstGeom prst="roundRect">
              <a:avLst>
                <a:gd fmla="val 16667" name="adj"/>
              </a:avLst>
            </a:prstGeom>
            <a:solidFill>
              <a:schemeClr val="accent3"/>
            </a:solidFill>
            <a:ln>
              <a:noFill/>
            </a:ln>
          </p:spPr>
          <p:txBody>
            <a:bodyPr anchorCtr="0" anchor="ctr" bIns="72000" lIns="72000" spcFirstLastPara="1" rIns="72000" wrap="square" tIns="72000">
              <a:noAutofit/>
            </a:bodyPr>
            <a:lstStyle/>
            <a:p>
              <a:pPr indent="0" lvl="0" marL="0" marR="0" rtl="0" algn="ctr">
                <a:lnSpc>
                  <a:spcPct val="100000"/>
                </a:lnSpc>
                <a:spcBef>
                  <a:spcPts val="0"/>
                </a:spcBef>
                <a:spcAft>
                  <a:spcPts val="0"/>
                </a:spcAft>
                <a:buNone/>
              </a:pPr>
              <a:r>
                <a:rPr b="0" i="0" lang="en-GB" sz="1200" u="none" cap="none" strike="noStrike">
                  <a:solidFill>
                    <a:schemeClr val="accent5"/>
                  </a:solidFill>
                  <a:latin typeface="Arial"/>
                  <a:ea typeface="Arial"/>
                  <a:cs typeface="Arial"/>
                  <a:sym typeface="Arial"/>
                </a:rPr>
                <a:t>PHE</a:t>
              </a:r>
              <a:endParaRPr b="0" i="0" sz="1200" u="none" cap="none" strike="noStrike">
                <a:solidFill>
                  <a:schemeClr val="accent5"/>
                </a:solidFill>
                <a:latin typeface="Arial"/>
                <a:ea typeface="Arial"/>
                <a:cs typeface="Arial"/>
                <a:sym typeface="Arial"/>
              </a:endParaRPr>
            </a:p>
          </p:txBody>
        </p:sp>
        <p:sp>
          <p:nvSpPr>
            <p:cNvPr id="295" name="Google Shape;295;p35"/>
            <p:cNvSpPr/>
            <p:nvPr/>
          </p:nvSpPr>
          <p:spPr>
            <a:xfrm>
              <a:off x="3701342" y="3883281"/>
              <a:ext cx="1443700" cy="495300"/>
            </a:xfrm>
            <a:prstGeom prst="roundRect">
              <a:avLst>
                <a:gd fmla="val 16667" name="adj"/>
              </a:avLst>
            </a:prstGeom>
            <a:solidFill>
              <a:schemeClr val="accent3"/>
            </a:solidFill>
            <a:ln>
              <a:noFill/>
            </a:ln>
          </p:spPr>
          <p:txBody>
            <a:bodyPr anchorCtr="0" anchor="ctr" bIns="72000" lIns="72000" spcFirstLastPara="1" rIns="72000" wrap="square" tIns="72000">
              <a:noAutofit/>
            </a:bodyPr>
            <a:lstStyle/>
            <a:p>
              <a:pPr indent="0" lvl="0" marL="0" marR="0" rtl="0" algn="ctr">
                <a:lnSpc>
                  <a:spcPct val="100000"/>
                </a:lnSpc>
                <a:spcBef>
                  <a:spcPts val="0"/>
                </a:spcBef>
                <a:spcAft>
                  <a:spcPts val="0"/>
                </a:spcAft>
                <a:buNone/>
              </a:pPr>
              <a:r>
                <a:rPr b="0" i="0" lang="en-GB" sz="1200" u="none" cap="none" strike="noStrike">
                  <a:solidFill>
                    <a:schemeClr val="accent5"/>
                  </a:solidFill>
                  <a:latin typeface="Arial"/>
                  <a:ea typeface="Arial"/>
                  <a:cs typeface="Arial"/>
                  <a:sym typeface="Arial"/>
                </a:rPr>
                <a:t>The Health Foundation</a:t>
              </a:r>
              <a:endParaRPr b="0" i="0" sz="1200" u="none" cap="none" strike="noStrike">
                <a:solidFill>
                  <a:schemeClr val="accent5"/>
                </a:solidFill>
                <a:latin typeface="Arial"/>
                <a:ea typeface="Arial"/>
                <a:cs typeface="Arial"/>
                <a:sym typeface="Arial"/>
              </a:endParaRPr>
            </a:p>
          </p:txBody>
        </p:sp>
        <p:sp>
          <p:nvSpPr>
            <p:cNvPr id="296" name="Google Shape;296;p35"/>
            <p:cNvSpPr/>
            <p:nvPr/>
          </p:nvSpPr>
          <p:spPr>
            <a:xfrm>
              <a:off x="5331527" y="4505688"/>
              <a:ext cx="1443700" cy="495300"/>
            </a:xfrm>
            <a:prstGeom prst="roundRect">
              <a:avLst>
                <a:gd fmla="val 16667" name="adj"/>
              </a:avLst>
            </a:prstGeom>
            <a:solidFill>
              <a:schemeClr val="accent3"/>
            </a:solidFill>
            <a:ln>
              <a:noFill/>
            </a:ln>
          </p:spPr>
          <p:txBody>
            <a:bodyPr anchorCtr="0" anchor="ctr" bIns="72000" lIns="72000" spcFirstLastPara="1" rIns="72000" wrap="square" tIns="72000">
              <a:noAutofit/>
            </a:bodyPr>
            <a:lstStyle/>
            <a:p>
              <a:pPr indent="0" lvl="0" marL="0" marR="0" rtl="0" algn="ctr">
                <a:lnSpc>
                  <a:spcPct val="100000"/>
                </a:lnSpc>
                <a:spcBef>
                  <a:spcPts val="0"/>
                </a:spcBef>
                <a:spcAft>
                  <a:spcPts val="0"/>
                </a:spcAft>
                <a:buNone/>
              </a:pPr>
              <a:r>
                <a:rPr b="0" i="0" lang="en-GB" sz="1200" u="none" cap="none" strike="noStrike">
                  <a:solidFill>
                    <a:schemeClr val="accent5"/>
                  </a:solidFill>
                  <a:latin typeface="Arial"/>
                  <a:ea typeface="Arial"/>
                  <a:cs typeface="Arial"/>
                  <a:sym typeface="Arial"/>
                </a:rPr>
                <a:t>NW informatics skills network</a:t>
              </a:r>
              <a:endParaRPr b="0" i="0" sz="1200" u="none" cap="none" strike="noStrike">
                <a:solidFill>
                  <a:schemeClr val="accent5"/>
                </a:solidFill>
                <a:latin typeface="Arial"/>
                <a:ea typeface="Arial"/>
                <a:cs typeface="Arial"/>
                <a:sym typeface="Arial"/>
              </a:endParaRPr>
            </a:p>
          </p:txBody>
        </p:sp>
        <p:sp>
          <p:nvSpPr>
            <p:cNvPr id="297" name="Google Shape;297;p35"/>
            <p:cNvSpPr/>
            <p:nvPr/>
          </p:nvSpPr>
          <p:spPr>
            <a:xfrm>
              <a:off x="5331527" y="3883281"/>
              <a:ext cx="1443700" cy="495300"/>
            </a:xfrm>
            <a:prstGeom prst="roundRect">
              <a:avLst>
                <a:gd fmla="val 16667" name="adj"/>
              </a:avLst>
            </a:prstGeom>
            <a:solidFill>
              <a:schemeClr val="accent3"/>
            </a:solidFill>
            <a:ln>
              <a:noFill/>
            </a:ln>
          </p:spPr>
          <p:txBody>
            <a:bodyPr anchorCtr="0" anchor="ctr" bIns="72000" lIns="72000" spcFirstLastPara="1" rIns="72000" wrap="square" tIns="72000">
              <a:noAutofit/>
            </a:bodyPr>
            <a:lstStyle/>
            <a:p>
              <a:pPr indent="0" lvl="0" marL="0" marR="0" rtl="0" algn="ctr">
                <a:lnSpc>
                  <a:spcPct val="100000"/>
                </a:lnSpc>
                <a:spcBef>
                  <a:spcPts val="0"/>
                </a:spcBef>
                <a:spcAft>
                  <a:spcPts val="0"/>
                </a:spcAft>
                <a:buNone/>
              </a:pPr>
              <a:r>
                <a:rPr b="0" i="0" lang="en-GB" sz="1200" u="none" cap="none" strike="noStrike">
                  <a:solidFill>
                    <a:schemeClr val="accent5"/>
                  </a:solidFill>
                  <a:latin typeface="Arial"/>
                  <a:ea typeface="Arial"/>
                  <a:cs typeface="Arial"/>
                  <a:sym typeface="Arial"/>
                </a:rPr>
                <a:t>Strategy unit</a:t>
              </a:r>
              <a:endParaRPr b="0" i="0" sz="1200" u="none" cap="none" strike="noStrike">
                <a:solidFill>
                  <a:schemeClr val="accent5"/>
                </a:solidFill>
                <a:latin typeface="Arial"/>
                <a:ea typeface="Arial"/>
                <a:cs typeface="Arial"/>
                <a:sym typeface="Arial"/>
              </a:endParaRPr>
            </a:p>
          </p:txBody>
        </p:sp>
        <p:sp>
          <p:nvSpPr>
            <p:cNvPr id="298" name="Google Shape;298;p35"/>
            <p:cNvSpPr/>
            <p:nvPr/>
          </p:nvSpPr>
          <p:spPr>
            <a:xfrm>
              <a:off x="3701342" y="4505688"/>
              <a:ext cx="1443700" cy="495300"/>
            </a:xfrm>
            <a:prstGeom prst="roundRect">
              <a:avLst>
                <a:gd fmla="val 16667" name="adj"/>
              </a:avLst>
            </a:prstGeom>
            <a:solidFill>
              <a:schemeClr val="accent3"/>
            </a:solidFill>
            <a:ln>
              <a:noFill/>
            </a:ln>
          </p:spPr>
          <p:txBody>
            <a:bodyPr anchorCtr="0" anchor="ctr" bIns="72000" lIns="72000" spcFirstLastPara="1" rIns="72000" wrap="square" tIns="72000">
              <a:noAutofit/>
            </a:bodyPr>
            <a:lstStyle/>
            <a:p>
              <a:pPr indent="0" lvl="0" marL="0" marR="0" rtl="0" algn="ctr">
                <a:lnSpc>
                  <a:spcPct val="100000"/>
                </a:lnSpc>
                <a:spcBef>
                  <a:spcPts val="0"/>
                </a:spcBef>
                <a:spcAft>
                  <a:spcPts val="0"/>
                </a:spcAft>
                <a:buNone/>
              </a:pPr>
              <a:r>
                <a:rPr b="0" i="0" lang="en-GB" sz="1200" u="none" cap="none" strike="noStrike">
                  <a:solidFill>
                    <a:schemeClr val="accent5"/>
                  </a:solidFill>
                  <a:latin typeface="Arial"/>
                  <a:ea typeface="Arial"/>
                  <a:cs typeface="Arial"/>
                  <a:sym typeface="Arial"/>
                </a:rPr>
                <a:t>NHS-R community</a:t>
              </a:r>
              <a:endParaRPr b="0" i="0" sz="1200" u="none" cap="none" strike="noStrike">
                <a:solidFill>
                  <a:schemeClr val="accent5"/>
                </a:solidFill>
                <a:latin typeface="Arial"/>
                <a:ea typeface="Arial"/>
                <a:cs typeface="Arial"/>
                <a:sym typeface="Arial"/>
              </a:endParaRPr>
            </a:p>
          </p:txBody>
        </p:sp>
      </p:grpSp>
      <p:sp>
        <p:nvSpPr>
          <p:cNvPr id="299" name="Google Shape;299;p35"/>
          <p:cNvSpPr/>
          <p:nvPr/>
        </p:nvSpPr>
        <p:spPr>
          <a:xfrm>
            <a:off x="4900023" y="1918190"/>
            <a:ext cx="2300117" cy="918003"/>
          </a:xfrm>
          <a:prstGeom prst="roundRect">
            <a:avLst>
              <a:gd fmla="val 16667" name="adj"/>
            </a:avLst>
          </a:prstGeom>
          <a:solidFill>
            <a:schemeClr val="lt2"/>
          </a:solidFill>
          <a:ln>
            <a:noFill/>
          </a:ln>
        </p:spPr>
        <p:txBody>
          <a:bodyPr anchorCtr="0" anchor="ctr" bIns="72000" lIns="72000" spcFirstLastPara="1" rIns="72000" wrap="square" tIns="72000">
            <a:noAutofit/>
          </a:bodyPr>
          <a:lstStyle/>
          <a:p>
            <a:pPr indent="0" lvl="0" marL="0" marR="0" rtl="0" algn="ctr">
              <a:lnSpc>
                <a:spcPct val="100000"/>
              </a:lnSpc>
              <a:spcBef>
                <a:spcPts val="0"/>
              </a:spcBef>
              <a:spcAft>
                <a:spcPts val="0"/>
              </a:spcAft>
              <a:buNone/>
            </a:pPr>
            <a:r>
              <a:rPr b="1" i="0" lang="en-GB" sz="1400" u="none" cap="none" strike="noStrike">
                <a:solidFill>
                  <a:schemeClr val="accent5"/>
                </a:solidFill>
                <a:latin typeface="Arial"/>
                <a:ea typeface="Arial"/>
                <a:cs typeface="Arial"/>
                <a:sym typeface="Arial"/>
              </a:rPr>
              <a:t>NHSE/I + NHSX</a:t>
            </a:r>
            <a:endParaRPr b="1" i="0" sz="1400" u="none" cap="none" strike="noStrike">
              <a:solidFill>
                <a:schemeClr val="accent5"/>
              </a:solidFill>
              <a:latin typeface="Arial"/>
              <a:ea typeface="Arial"/>
              <a:cs typeface="Arial"/>
              <a:sym typeface="Arial"/>
            </a:endParaRPr>
          </a:p>
        </p:txBody>
      </p:sp>
      <p:sp>
        <p:nvSpPr>
          <p:cNvPr id="300" name="Google Shape;300;p35"/>
          <p:cNvSpPr/>
          <p:nvPr/>
        </p:nvSpPr>
        <p:spPr>
          <a:xfrm>
            <a:off x="2983318" y="3289368"/>
            <a:ext cx="5827175" cy="1712336"/>
          </a:xfrm>
          <a:prstGeom prst="ellipse">
            <a:avLst/>
          </a:prstGeom>
          <a:no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301" name="Google Shape;301;p35"/>
          <p:cNvSpPr/>
          <p:nvPr/>
        </p:nvSpPr>
        <p:spPr>
          <a:xfrm>
            <a:off x="5163895" y="2540721"/>
            <a:ext cx="1760402" cy="213632"/>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000000"/>
                </a:solidFill>
                <a:latin typeface="Arial"/>
                <a:ea typeface="Arial"/>
                <a:cs typeface="Arial"/>
                <a:sym typeface="Arial"/>
              </a:rPr>
              <a:t>HEE</a:t>
            </a:r>
            <a:endParaRPr b="0" i="0" sz="1400" u="none" cap="none" strike="noStrike">
              <a:solidFill>
                <a:srgbClr val="000000"/>
              </a:solidFill>
              <a:latin typeface="Arial"/>
              <a:ea typeface="Arial"/>
              <a:cs typeface="Arial"/>
              <a:sym typeface="Arial"/>
            </a:endParaRPr>
          </a:p>
        </p:txBody>
      </p:sp>
      <p:grpSp>
        <p:nvGrpSpPr>
          <p:cNvPr id="302" name="Google Shape;302;p35"/>
          <p:cNvGrpSpPr/>
          <p:nvPr/>
        </p:nvGrpSpPr>
        <p:grpSpPr>
          <a:xfrm rot="5400000">
            <a:off x="5875095" y="1566871"/>
            <a:ext cx="349972" cy="198009"/>
            <a:chOff x="1836051" y="2819954"/>
            <a:chExt cx="870362" cy="406400"/>
          </a:xfrm>
        </p:grpSpPr>
        <p:cxnSp>
          <p:nvCxnSpPr>
            <p:cNvPr id="303" name="Google Shape;303;p35"/>
            <p:cNvCxnSpPr/>
            <p:nvPr/>
          </p:nvCxnSpPr>
          <p:spPr>
            <a:xfrm>
              <a:off x="1836113" y="2819954"/>
              <a:ext cx="870300" cy="0"/>
            </a:xfrm>
            <a:prstGeom prst="straightConnector1">
              <a:avLst/>
            </a:prstGeom>
            <a:noFill/>
            <a:ln cap="flat" cmpd="sng" w="19050">
              <a:solidFill>
                <a:schemeClr val="dk1"/>
              </a:solidFill>
              <a:prstDash val="solid"/>
              <a:miter lim="800000"/>
              <a:headEnd len="sm" w="sm" type="none"/>
              <a:tailEnd len="med" w="med" type="triangle"/>
            </a:ln>
          </p:spPr>
        </p:cxnSp>
        <p:cxnSp>
          <p:nvCxnSpPr>
            <p:cNvPr id="304" name="Google Shape;304;p35"/>
            <p:cNvCxnSpPr/>
            <p:nvPr/>
          </p:nvCxnSpPr>
          <p:spPr>
            <a:xfrm rot="10800000">
              <a:off x="1836051" y="3226354"/>
              <a:ext cx="870300" cy="0"/>
            </a:xfrm>
            <a:prstGeom prst="straightConnector1">
              <a:avLst/>
            </a:prstGeom>
            <a:noFill/>
            <a:ln cap="flat" cmpd="sng" w="19050">
              <a:solidFill>
                <a:schemeClr val="dk1"/>
              </a:solidFill>
              <a:prstDash val="solid"/>
              <a:miter lim="800000"/>
              <a:headEnd len="sm" w="sm" type="none"/>
              <a:tailEnd len="med" w="med" type="triangle"/>
            </a:ln>
          </p:spPr>
        </p:cxnSp>
      </p:grpSp>
      <p:grpSp>
        <p:nvGrpSpPr>
          <p:cNvPr id="305" name="Google Shape;305;p35"/>
          <p:cNvGrpSpPr/>
          <p:nvPr/>
        </p:nvGrpSpPr>
        <p:grpSpPr>
          <a:xfrm rot="5400000">
            <a:off x="5875095" y="2936654"/>
            <a:ext cx="349972" cy="198009"/>
            <a:chOff x="1836051" y="2819954"/>
            <a:chExt cx="870362" cy="406400"/>
          </a:xfrm>
        </p:grpSpPr>
        <p:cxnSp>
          <p:nvCxnSpPr>
            <p:cNvPr id="306" name="Google Shape;306;p35"/>
            <p:cNvCxnSpPr/>
            <p:nvPr/>
          </p:nvCxnSpPr>
          <p:spPr>
            <a:xfrm>
              <a:off x="1836113" y="2819954"/>
              <a:ext cx="870300" cy="0"/>
            </a:xfrm>
            <a:prstGeom prst="straightConnector1">
              <a:avLst/>
            </a:prstGeom>
            <a:noFill/>
            <a:ln cap="flat" cmpd="sng" w="19050">
              <a:solidFill>
                <a:schemeClr val="dk1"/>
              </a:solidFill>
              <a:prstDash val="solid"/>
              <a:miter lim="800000"/>
              <a:headEnd len="sm" w="sm" type="none"/>
              <a:tailEnd len="med" w="med" type="triangle"/>
            </a:ln>
          </p:spPr>
        </p:cxnSp>
        <p:cxnSp>
          <p:nvCxnSpPr>
            <p:cNvPr id="307" name="Google Shape;307;p35"/>
            <p:cNvCxnSpPr/>
            <p:nvPr/>
          </p:nvCxnSpPr>
          <p:spPr>
            <a:xfrm rot="10800000">
              <a:off x="1836051" y="3226354"/>
              <a:ext cx="870300" cy="0"/>
            </a:xfrm>
            <a:prstGeom prst="straightConnector1">
              <a:avLst/>
            </a:prstGeom>
            <a:noFill/>
            <a:ln cap="flat" cmpd="sng" w="19050">
              <a:solidFill>
                <a:schemeClr val="dk1"/>
              </a:solidFill>
              <a:prstDash val="solid"/>
              <a:miter lim="800000"/>
              <a:headEnd len="sm" w="sm" type="none"/>
              <a:tailEnd len="med" w="med" type="triangl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6"/>
          <p:cNvSpPr txBox="1"/>
          <p:nvPr>
            <p:ph type="title"/>
          </p:nvPr>
        </p:nvSpPr>
        <p:spPr>
          <a:xfrm>
            <a:off x="467544" y="267494"/>
            <a:ext cx="7632000" cy="5295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rgbClr val="FFFFFF"/>
              </a:buClr>
              <a:buSzPts val="3000"/>
              <a:buFont typeface="Arial"/>
              <a:buNone/>
            </a:pPr>
            <a:r>
              <a:rPr lang="en-GB"/>
              <a:t>The three foundations</a:t>
            </a:r>
            <a:endParaRPr/>
          </a:p>
        </p:txBody>
      </p:sp>
      <p:sp>
        <p:nvSpPr>
          <p:cNvPr id="313" name="Google Shape;313;p36"/>
          <p:cNvSpPr txBox="1"/>
          <p:nvPr/>
        </p:nvSpPr>
        <p:spPr>
          <a:xfrm>
            <a:off x="168554" y="1498878"/>
            <a:ext cx="2245399" cy="215444"/>
          </a:xfrm>
          <a:prstGeom prst="rect">
            <a:avLst/>
          </a:prstGeom>
          <a:solidFill>
            <a:srgbClr val="DAF2FD"/>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Arial"/>
                <a:ea typeface="Arial"/>
                <a:cs typeface="Arial"/>
                <a:sym typeface="Arial"/>
              </a:rPr>
              <a:t>Framework and Guidance</a:t>
            </a:r>
            <a:endParaRPr b="0" i="0" sz="1200" u="none" cap="none" strike="noStrike">
              <a:solidFill>
                <a:schemeClr val="dk1"/>
              </a:solidFill>
              <a:latin typeface="Arial"/>
              <a:ea typeface="Arial"/>
              <a:cs typeface="Arial"/>
              <a:sym typeface="Arial"/>
            </a:endParaRPr>
          </a:p>
        </p:txBody>
      </p:sp>
      <p:sp>
        <p:nvSpPr>
          <p:cNvPr id="314" name="Google Shape;314;p36"/>
          <p:cNvSpPr/>
          <p:nvPr/>
        </p:nvSpPr>
        <p:spPr>
          <a:xfrm>
            <a:off x="1119963" y="1127669"/>
            <a:ext cx="320040" cy="316992"/>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GB" sz="1600" u="none" cap="none" strike="noStrike">
                <a:solidFill>
                  <a:schemeClr val="accent5"/>
                </a:solidFill>
                <a:latin typeface="Arial"/>
                <a:ea typeface="Arial"/>
                <a:cs typeface="Arial"/>
                <a:sym typeface="Arial"/>
              </a:rPr>
              <a:t>1</a:t>
            </a:r>
            <a:endParaRPr/>
          </a:p>
        </p:txBody>
      </p:sp>
      <p:sp>
        <p:nvSpPr>
          <p:cNvPr id="315" name="Google Shape;315;p36"/>
          <p:cNvSpPr txBox="1"/>
          <p:nvPr/>
        </p:nvSpPr>
        <p:spPr>
          <a:xfrm>
            <a:off x="2660967" y="1479671"/>
            <a:ext cx="1428534" cy="430887"/>
          </a:xfrm>
          <a:prstGeom prst="rect">
            <a:avLst/>
          </a:prstGeom>
          <a:solidFill>
            <a:srgbClr val="E4E7E9"/>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Arial"/>
                <a:ea typeface="Arial"/>
                <a:cs typeface="Arial"/>
                <a:sym typeface="Arial"/>
              </a:rPr>
              <a:t>Community and Development</a:t>
            </a:r>
            <a:endParaRPr b="0" i="0" sz="1200" u="none" cap="none" strike="noStrike">
              <a:solidFill>
                <a:schemeClr val="dk1"/>
              </a:solidFill>
              <a:latin typeface="Arial"/>
              <a:ea typeface="Arial"/>
              <a:cs typeface="Arial"/>
              <a:sym typeface="Arial"/>
            </a:endParaRPr>
          </a:p>
        </p:txBody>
      </p:sp>
      <p:sp>
        <p:nvSpPr>
          <p:cNvPr id="316" name="Google Shape;316;p36"/>
          <p:cNvSpPr/>
          <p:nvPr/>
        </p:nvSpPr>
        <p:spPr>
          <a:xfrm>
            <a:off x="3215214" y="1127669"/>
            <a:ext cx="320040" cy="316992"/>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GB" sz="1600" u="none" cap="none" strike="noStrike">
                <a:solidFill>
                  <a:schemeClr val="accent5"/>
                </a:solidFill>
                <a:latin typeface="Arial"/>
                <a:ea typeface="Arial"/>
                <a:cs typeface="Arial"/>
                <a:sym typeface="Arial"/>
              </a:rPr>
              <a:t>2</a:t>
            </a:r>
            <a:endParaRPr/>
          </a:p>
        </p:txBody>
      </p:sp>
      <p:sp>
        <p:nvSpPr>
          <p:cNvPr id="317" name="Google Shape;317;p36"/>
          <p:cNvSpPr txBox="1"/>
          <p:nvPr/>
        </p:nvSpPr>
        <p:spPr>
          <a:xfrm>
            <a:off x="4334293" y="1499761"/>
            <a:ext cx="4750491" cy="214561"/>
          </a:xfrm>
          <a:prstGeom prst="rect">
            <a:avLst/>
          </a:prstGeom>
          <a:solidFill>
            <a:srgbClr val="E9EFFF"/>
          </a:solid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chemeClr val="dk1"/>
                </a:solidFill>
                <a:latin typeface="Arial"/>
                <a:ea typeface="Arial"/>
                <a:cs typeface="Arial"/>
                <a:sym typeface="Arial"/>
              </a:rPr>
              <a:t>Innovation and Sharing</a:t>
            </a:r>
            <a:endParaRPr b="0" i="0" sz="1200" u="none" cap="none" strike="noStrike">
              <a:solidFill>
                <a:schemeClr val="dk1"/>
              </a:solidFill>
              <a:latin typeface="Arial"/>
              <a:ea typeface="Arial"/>
              <a:cs typeface="Arial"/>
              <a:sym typeface="Arial"/>
            </a:endParaRPr>
          </a:p>
        </p:txBody>
      </p:sp>
      <p:sp>
        <p:nvSpPr>
          <p:cNvPr id="318" name="Google Shape;318;p36"/>
          <p:cNvSpPr/>
          <p:nvPr/>
        </p:nvSpPr>
        <p:spPr>
          <a:xfrm>
            <a:off x="6402015" y="1132166"/>
            <a:ext cx="320040" cy="316992"/>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GB" sz="1600" u="none" cap="none" strike="noStrike">
                <a:solidFill>
                  <a:schemeClr val="accent5"/>
                </a:solidFill>
                <a:latin typeface="Arial"/>
                <a:ea typeface="Arial"/>
                <a:cs typeface="Arial"/>
                <a:sym typeface="Arial"/>
              </a:rPr>
              <a:t>3</a:t>
            </a:r>
            <a:endParaRPr/>
          </a:p>
        </p:txBody>
      </p:sp>
      <p:sp>
        <p:nvSpPr>
          <p:cNvPr id="319" name="Google Shape;319;p36"/>
          <p:cNvSpPr/>
          <p:nvPr/>
        </p:nvSpPr>
        <p:spPr>
          <a:xfrm>
            <a:off x="154594" y="3010127"/>
            <a:ext cx="946982" cy="1923556"/>
          </a:xfrm>
          <a:prstGeom prst="roundRect">
            <a:avLst>
              <a:gd fmla="val 4906" name="adj"/>
            </a:avLst>
          </a:prstGeom>
          <a:solidFill>
            <a:srgbClr val="DAF2FD"/>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Publish Policies</a:t>
            </a:r>
            <a:endParaRPr b="1" i="0" sz="900" u="none" cap="none" strike="noStrike">
              <a:solidFill>
                <a:schemeClr val="accent2"/>
              </a:solidFill>
              <a:latin typeface="Arial"/>
              <a:ea typeface="Arial"/>
              <a:cs typeface="Arial"/>
              <a:sym typeface="Arial"/>
            </a:endParaRPr>
          </a:p>
          <a:p>
            <a:pPr indent="-127000" lvl="0" marL="127000" marR="0" rtl="0" algn="l">
              <a:lnSpc>
                <a:spcPct val="100000"/>
              </a:lnSpc>
              <a:spcBef>
                <a:spcPts val="60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E.g. IT usage</a:t>
            </a:r>
            <a:endParaRPr b="0" i="0" sz="900" u="none" cap="none" strike="noStrike">
              <a:solidFill>
                <a:srgbClr val="000000"/>
              </a:solidFill>
              <a:latin typeface="Arial"/>
              <a:ea typeface="Arial"/>
              <a:cs typeface="Arial"/>
              <a:sym typeface="Arial"/>
            </a:endParaRPr>
          </a:p>
          <a:p>
            <a:pPr indent="-127000" lvl="0" marL="127000" marR="0" rtl="0" algn="l">
              <a:lnSpc>
                <a:spcPct val="100000"/>
              </a:lnSpc>
              <a:spcBef>
                <a:spcPts val="600"/>
              </a:spcBef>
              <a:spcAft>
                <a:spcPts val="60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Include in data strategy and other standards work</a:t>
            </a:r>
            <a:endParaRPr b="0" i="0" sz="900" u="none" cap="none" strike="noStrike">
              <a:solidFill>
                <a:srgbClr val="000000"/>
              </a:solidFill>
              <a:latin typeface="Arial"/>
              <a:ea typeface="Arial"/>
              <a:cs typeface="Arial"/>
              <a:sym typeface="Arial"/>
            </a:endParaRPr>
          </a:p>
        </p:txBody>
      </p:sp>
      <p:sp>
        <p:nvSpPr>
          <p:cNvPr id="320" name="Google Shape;320;p36"/>
          <p:cNvSpPr/>
          <p:nvPr/>
        </p:nvSpPr>
        <p:spPr>
          <a:xfrm>
            <a:off x="154592" y="1959153"/>
            <a:ext cx="965371" cy="925556"/>
          </a:xfrm>
          <a:prstGeom prst="roundRect">
            <a:avLst>
              <a:gd fmla="val 6026" name="adj"/>
            </a:avLst>
          </a:prstGeom>
          <a:solidFill>
            <a:srgbClr val="DAF2FD"/>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Push single analytical Framework</a:t>
            </a:r>
            <a:endParaRPr b="1" i="0" sz="900" u="none" cap="none" strike="noStrike">
              <a:solidFill>
                <a:schemeClr val="accent2"/>
              </a:solidFill>
              <a:latin typeface="Arial"/>
              <a:ea typeface="Arial"/>
              <a:cs typeface="Arial"/>
              <a:sym typeface="Arial"/>
            </a:endParaRPr>
          </a:p>
          <a:p>
            <a:pPr indent="-127000" lvl="0" marL="127000" marR="0" rtl="0" algn="l">
              <a:lnSpc>
                <a:spcPct val="100000"/>
              </a:lnSpc>
              <a:spcBef>
                <a:spcPts val="60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DDat Data family </a:t>
            </a:r>
            <a:endParaRPr b="0" i="0" sz="900" u="none" cap="none" strike="noStrike">
              <a:solidFill>
                <a:srgbClr val="000000"/>
              </a:solidFill>
              <a:latin typeface="Arial"/>
              <a:ea typeface="Arial"/>
              <a:cs typeface="Arial"/>
              <a:sym typeface="Arial"/>
            </a:endParaRPr>
          </a:p>
          <a:p>
            <a:pPr indent="0" lvl="0" marL="457200" marR="0" rtl="0" algn="l">
              <a:lnSpc>
                <a:spcPct val="100000"/>
              </a:lnSpc>
              <a:spcBef>
                <a:spcPts val="600"/>
              </a:spcBef>
              <a:spcAft>
                <a:spcPts val="600"/>
              </a:spcAft>
              <a:buClr>
                <a:srgbClr val="000000"/>
              </a:buClr>
              <a:buSzPts val="900"/>
              <a:buFont typeface="Arial"/>
              <a:buNone/>
            </a:pPr>
            <a:r>
              <a:t/>
            </a:r>
            <a:endParaRPr b="0" i="0" sz="900" u="none" cap="none" strike="noStrike">
              <a:solidFill>
                <a:srgbClr val="000000"/>
              </a:solidFill>
              <a:latin typeface="Arial"/>
              <a:ea typeface="Arial"/>
              <a:cs typeface="Arial"/>
              <a:sym typeface="Arial"/>
            </a:endParaRPr>
          </a:p>
        </p:txBody>
      </p:sp>
      <p:sp>
        <p:nvSpPr>
          <p:cNvPr id="321" name="Google Shape;321;p36"/>
          <p:cNvSpPr/>
          <p:nvPr/>
        </p:nvSpPr>
        <p:spPr>
          <a:xfrm>
            <a:off x="1186267" y="1959153"/>
            <a:ext cx="1213724" cy="925556"/>
          </a:xfrm>
          <a:prstGeom prst="roundRect">
            <a:avLst>
              <a:gd fmla="val 4346" name="adj"/>
            </a:avLst>
          </a:prstGeom>
          <a:solidFill>
            <a:srgbClr val="DAF2FD"/>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Push Change on job role in ESR</a:t>
            </a:r>
            <a:endParaRPr b="1" i="0" sz="900" u="none" cap="none" strike="noStrike">
              <a:solidFill>
                <a:schemeClr val="accent2"/>
              </a:solidFill>
              <a:latin typeface="Arial"/>
              <a:ea typeface="Arial"/>
              <a:cs typeface="Arial"/>
              <a:sym typeface="Arial"/>
            </a:endParaRPr>
          </a:p>
          <a:p>
            <a:pPr indent="-127000" lvl="0" marL="127000" marR="0" rtl="0" algn="l">
              <a:lnSpc>
                <a:spcPct val="100000"/>
              </a:lnSpc>
              <a:spcBef>
                <a:spcPts val="600"/>
              </a:spcBef>
              <a:spcAft>
                <a:spcPts val="60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From Admin/Clerical to Scientific/Clinical</a:t>
            </a:r>
            <a:endParaRPr b="0" i="0" sz="900" u="none" cap="none" strike="noStrike">
              <a:solidFill>
                <a:srgbClr val="000000"/>
              </a:solidFill>
              <a:latin typeface="Arial"/>
              <a:ea typeface="Arial"/>
              <a:cs typeface="Arial"/>
              <a:sym typeface="Arial"/>
            </a:endParaRPr>
          </a:p>
        </p:txBody>
      </p:sp>
      <p:sp>
        <p:nvSpPr>
          <p:cNvPr id="322" name="Google Shape;322;p36"/>
          <p:cNvSpPr/>
          <p:nvPr/>
        </p:nvSpPr>
        <p:spPr>
          <a:xfrm>
            <a:off x="1186269" y="3010127"/>
            <a:ext cx="1213724" cy="1923556"/>
          </a:xfrm>
          <a:prstGeom prst="roundRect">
            <a:avLst>
              <a:gd fmla="val 6026" name="adj"/>
            </a:avLst>
          </a:prstGeom>
          <a:solidFill>
            <a:srgbClr val="DAF2FD"/>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Aligning with other Government professions</a:t>
            </a:r>
            <a:endParaRPr b="1" i="0" sz="900" u="none" cap="none" strike="noStrike">
              <a:solidFill>
                <a:schemeClr val="accent2"/>
              </a:solidFill>
              <a:latin typeface="Arial"/>
              <a:ea typeface="Arial"/>
              <a:cs typeface="Arial"/>
              <a:sym typeface="Arial"/>
            </a:endParaRPr>
          </a:p>
          <a:p>
            <a:pPr indent="-127000" lvl="0" marL="127000" marR="0" rtl="0" algn="l">
              <a:lnSpc>
                <a:spcPct val="100000"/>
              </a:lnSpc>
              <a:spcBef>
                <a:spcPts val="600"/>
              </a:spcBef>
              <a:spcAft>
                <a:spcPts val="60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Evaluation, Statistics, Policy, Social Research, Operational Research, Economics</a:t>
            </a:r>
            <a:endParaRPr b="0" i="0" sz="900" u="none" cap="none" strike="noStrike">
              <a:solidFill>
                <a:srgbClr val="000000"/>
              </a:solidFill>
              <a:latin typeface="Arial"/>
              <a:ea typeface="Arial"/>
              <a:cs typeface="Arial"/>
              <a:sym typeface="Arial"/>
            </a:endParaRPr>
          </a:p>
        </p:txBody>
      </p:sp>
      <p:sp>
        <p:nvSpPr>
          <p:cNvPr id="323" name="Google Shape;323;p36"/>
          <p:cNvSpPr/>
          <p:nvPr/>
        </p:nvSpPr>
        <p:spPr>
          <a:xfrm>
            <a:off x="2660967" y="1945568"/>
            <a:ext cx="1428535" cy="1549591"/>
          </a:xfrm>
          <a:prstGeom prst="roundRect">
            <a:avLst>
              <a:gd fmla="val 6026" name="adj"/>
            </a:avLst>
          </a:prstGeom>
          <a:solidFill>
            <a:srgbClr val="E3E6E8"/>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Supporting National Networks and Conferences</a:t>
            </a:r>
            <a:endParaRPr/>
          </a:p>
          <a:p>
            <a:pPr indent="-127000" lvl="0" marL="127000" marR="0" rtl="0" algn="l">
              <a:lnSpc>
                <a:spcPct val="100000"/>
              </a:lnSpc>
              <a:spcBef>
                <a:spcPts val="60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Better resource AphA</a:t>
            </a:r>
            <a:endParaRPr b="0" i="0" sz="900" u="none" cap="none" strike="noStrike">
              <a:solidFill>
                <a:srgbClr val="000000"/>
              </a:solidFill>
              <a:latin typeface="Arial"/>
              <a:ea typeface="Arial"/>
              <a:cs typeface="Arial"/>
              <a:sym typeface="Arial"/>
            </a:endParaRPr>
          </a:p>
          <a:p>
            <a:pPr indent="-127000" lvl="0" marL="127000" marR="0" rtl="0" algn="l">
              <a:lnSpc>
                <a:spcPct val="100000"/>
              </a:lnSpc>
              <a:spcBef>
                <a:spcPts val="60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Support of NHS-R community</a:t>
            </a:r>
            <a:endParaRPr/>
          </a:p>
          <a:p>
            <a:pPr indent="-127000" lvl="0" marL="127000" marR="0" rtl="0" algn="l">
              <a:lnSpc>
                <a:spcPct val="100000"/>
              </a:lnSpc>
              <a:spcBef>
                <a:spcPts val="600"/>
              </a:spcBef>
              <a:spcAft>
                <a:spcPts val="60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Develop conference and events in tandem</a:t>
            </a:r>
            <a:endParaRPr/>
          </a:p>
        </p:txBody>
      </p:sp>
      <p:sp>
        <p:nvSpPr>
          <p:cNvPr id="324" name="Google Shape;324;p36"/>
          <p:cNvSpPr/>
          <p:nvPr/>
        </p:nvSpPr>
        <p:spPr>
          <a:xfrm>
            <a:off x="2660967" y="3537226"/>
            <a:ext cx="1428535" cy="1403656"/>
          </a:xfrm>
          <a:prstGeom prst="roundRect">
            <a:avLst>
              <a:gd fmla="val 4346" name="adj"/>
            </a:avLst>
          </a:prstGeom>
          <a:solidFill>
            <a:srgbClr val="E4E7E9"/>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Data and analytics learning path</a:t>
            </a:r>
            <a:endParaRPr/>
          </a:p>
          <a:p>
            <a:pPr indent="-127000" lvl="0" marL="127000" marR="0" rtl="0" algn="l">
              <a:lnSpc>
                <a:spcPct val="100000"/>
              </a:lnSpc>
              <a:spcBef>
                <a:spcPts val="600"/>
              </a:spcBef>
              <a:spcAft>
                <a:spcPts val="60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Open to all NHS analysts, aligned to DDaT data family for health</a:t>
            </a:r>
            <a:endParaRPr/>
          </a:p>
        </p:txBody>
      </p:sp>
      <p:sp>
        <p:nvSpPr>
          <p:cNvPr id="325" name="Google Shape;325;p36"/>
          <p:cNvSpPr/>
          <p:nvPr/>
        </p:nvSpPr>
        <p:spPr>
          <a:xfrm>
            <a:off x="4334294" y="3522808"/>
            <a:ext cx="1959724" cy="1403657"/>
          </a:xfrm>
          <a:prstGeom prst="roundRect">
            <a:avLst>
              <a:gd fmla="val 4906" name="adj"/>
            </a:avLst>
          </a:prstGeom>
          <a:solidFill>
            <a:srgbClr val="E9EFFF"/>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Champion Open Source </a:t>
            </a:r>
            <a:endParaRPr/>
          </a:p>
          <a:p>
            <a:pPr indent="-127000" lvl="0" marL="127000" marR="0" rtl="0" algn="l">
              <a:lnSpc>
                <a:spcPct val="100000"/>
              </a:lnSpc>
              <a:spcBef>
                <a:spcPts val="60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Promoting the availability and usage of open source software (e.g. Python or R) for NHS analysts</a:t>
            </a:r>
            <a:endParaRPr/>
          </a:p>
          <a:p>
            <a:pPr indent="-127000" lvl="0" marL="127000" marR="0" rtl="0" algn="l">
              <a:lnSpc>
                <a:spcPct val="100000"/>
              </a:lnSpc>
              <a:spcBef>
                <a:spcPts val="600"/>
              </a:spcBef>
              <a:spcAft>
                <a:spcPts val="60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Providing examples of added value beyond standard solutions and visualisations </a:t>
            </a:r>
            <a:endParaRPr b="0" i="0" sz="900" u="none" cap="none" strike="noStrike">
              <a:solidFill>
                <a:srgbClr val="000000"/>
              </a:solidFill>
              <a:latin typeface="Arial"/>
              <a:ea typeface="Arial"/>
              <a:cs typeface="Arial"/>
              <a:sym typeface="Arial"/>
            </a:endParaRPr>
          </a:p>
        </p:txBody>
      </p:sp>
      <p:sp>
        <p:nvSpPr>
          <p:cNvPr id="326" name="Google Shape;326;p36"/>
          <p:cNvSpPr/>
          <p:nvPr/>
        </p:nvSpPr>
        <p:spPr>
          <a:xfrm>
            <a:off x="4322557" y="1938369"/>
            <a:ext cx="1971461" cy="1535824"/>
          </a:xfrm>
          <a:prstGeom prst="roundRect">
            <a:avLst>
              <a:gd fmla="val 6026" name="adj"/>
            </a:avLst>
          </a:prstGeom>
          <a:solidFill>
            <a:srgbClr val="E9EFFF"/>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Open Sharing of Code</a:t>
            </a:r>
            <a:endParaRPr/>
          </a:p>
          <a:p>
            <a:pPr indent="-127000" lvl="0" marL="127000" marR="0" rtl="0" algn="l">
              <a:lnSpc>
                <a:spcPct val="100000"/>
              </a:lnSpc>
              <a:spcBef>
                <a:spcPts val="60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Demonstrate coding in the open and sharing primarily through GitHub.</a:t>
            </a:r>
            <a:endParaRPr/>
          </a:p>
          <a:p>
            <a:pPr indent="-127000" lvl="0" marL="127000" marR="0" rtl="0" algn="l">
              <a:lnSpc>
                <a:spcPct val="100000"/>
              </a:lnSpc>
              <a:spcBef>
                <a:spcPts val="600"/>
              </a:spcBef>
              <a:spcAft>
                <a:spcPts val="60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Create exemplars for NHS analysis and engage with the analyst community to encourage sharing of work and best practice</a:t>
            </a:r>
            <a:endParaRPr/>
          </a:p>
        </p:txBody>
      </p:sp>
      <p:sp>
        <p:nvSpPr>
          <p:cNvPr id="327" name="Google Shape;327;p36"/>
          <p:cNvSpPr/>
          <p:nvPr/>
        </p:nvSpPr>
        <p:spPr>
          <a:xfrm>
            <a:off x="6364006" y="1951934"/>
            <a:ext cx="2720779" cy="1522259"/>
          </a:xfrm>
          <a:prstGeom prst="roundRect">
            <a:avLst>
              <a:gd fmla="val 4346" name="adj"/>
            </a:avLst>
          </a:prstGeom>
          <a:solidFill>
            <a:srgbClr val="E9EFFF"/>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Interoperable ways </a:t>
            </a:r>
            <a:br>
              <a:rPr b="1" i="0" lang="en-GB" sz="900" u="none" cap="none" strike="noStrike">
                <a:solidFill>
                  <a:schemeClr val="accent2"/>
                </a:solidFill>
                <a:latin typeface="Arial"/>
                <a:ea typeface="Arial"/>
                <a:cs typeface="Arial"/>
                <a:sym typeface="Arial"/>
              </a:rPr>
            </a:br>
            <a:r>
              <a:rPr b="1" i="0" lang="en-GB" sz="900" u="none" cap="none" strike="noStrike">
                <a:solidFill>
                  <a:schemeClr val="accent2"/>
                </a:solidFill>
                <a:latin typeface="Arial"/>
                <a:ea typeface="Arial"/>
                <a:cs typeface="Arial"/>
                <a:sym typeface="Arial"/>
              </a:rPr>
              <a:t>of working</a:t>
            </a:r>
            <a:endParaRPr/>
          </a:p>
          <a:p>
            <a:pPr indent="-82550" lvl="0" marL="82550" marR="0" rtl="0" algn="l">
              <a:lnSpc>
                <a:spcPct val="100000"/>
              </a:lnSpc>
              <a:spcBef>
                <a:spcPts val="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Demonstrate and advise on interoperable ways of working so that data and models can be reproduced across different architectures</a:t>
            </a:r>
            <a:endParaRPr/>
          </a:p>
          <a:p>
            <a:pPr indent="-82550" lvl="0" marL="82550" marR="0" rtl="0" algn="l">
              <a:lnSpc>
                <a:spcPct val="100000"/>
              </a:lnSpc>
              <a:spcBef>
                <a:spcPts val="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Encourage use of modern data formats to increase machine digestible data</a:t>
            </a:r>
            <a:endParaRPr/>
          </a:p>
          <a:p>
            <a:pPr indent="-82550" lvl="0" marL="82550" marR="0" rtl="0" algn="l">
              <a:lnSpc>
                <a:spcPct val="100000"/>
              </a:lnSpc>
              <a:spcBef>
                <a:spcPts val="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Support the usage of IT structure agnostic solutions and documentation which allows reproducibility over one-off specific solutions.</a:t>
            </a:r>
            <a:endParaRPr/>
          </a:p>
        </p:txBody>
      </p:sp>
      <p:sp>
        <p:nvSpPr>
          <p:cNvPr id="328" name="Google Shape;328;p36"/>
          <p:cNvSpPr/>
          <p:nvPr/>
        </p:nvSpPr>
        <p:spPr>
          <a:xfrm>
            <a:off x="6310155" y="3522807"/>
            <a:ext cx="2774630" cy="1403655"/>
          </a:xfrm>
          <a:prstGeom prst="roundRect">
            <a:avLst>
              <a:gd fmla="val 6026" name="adj"/>
            </a:avLst>
          </a:prstGeom>
          <a:solidFill>
            <a:srgbClr val="E9EFFF"/>
          </a:solidFill>
          <a:ln cap="flat" cmpd="sng" w="38100">
            <a:solidFill>
              <a:srgbClr val="FFFFFF"/>
            </a:solidFill>
            <a:prstDash val="solid"/>
            <a:round/>
            <a:headEnd len="sm" w="sm" type="none"/>
            <a:tailEnd len="sm" w="sm" type="none"/>
          </a:ln>
        </p:spPr>
        <p:txBody>
          <a:bodyPr anchorCtr="0" anchor="t" bIns="72000" lIns="72000" spcFirstLastPara="1" rIns="72000" wrap="square" tIns="72000">
            <a:noAutofit/>
          </a:bodyPr>
          <a:lstStyle/>
          <a:p>
            <a:pPr indent="0" lvl="0" marL="0" marR="0" rtl="0" algn="l">
              <a:lnSpc>
                <a:spcPct val="100000"/>
              </a:lnSpc>
              <a:spcBef>
                <a:spcPts val="0"/>
              </a:spcBef>
              <a:spcAft>
                <a:spcPts val="0"/>
              </a:spcAft>
              <a:buClr>
                <a:srgbClr val="000000"/>
              </a:buClr>
              <a:buSzPts val="900"/>
              <a:buFont typeface="Arial"/>
              <a:buNone/>
            </a:pPr>
            <a:r>
              <a:rPr b="1" i="0" lang="en-GB" sz="900" u="none" cap="none" strike="noStrike">
                <a:solidFill>
                  <a:schemeClr val="accent2"/>
                </a:solidFill>
                <a:latin typeface="Arial"/>
                <a:ea typeface="Arial"/>
                <a:cs typeface="Arial"/>
                <a:sym typeface="Arial"/>
              </a:rPr>
              <a:t>Demonstrate Impactful Innovation </a:t>
            </a:r>
            <a:endParaRPr/>
          </a:p>
          <a:p>
            <a:pPr indent="-127000" lvl="0" marL="127000" marR="0" rtl="0" algn="l">
              <a:lnSpc>
                <a:spcPct val="100000"/>
              </a:lnSpc>
              <a:spcBef>
                <a:spcPts val="600"/>
              </a:spcBef>
              <a:spcAft>
                <a:spcPts val="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Internal NHSX projects highlighting the art of the possible and where analysis can have significant impact in the health service.</a:t>
            </a:r>
            <a:endParaRPr/>
          </a:p>
          <a:p>
            <a:pPr indent="-127000" lvl="0" marL="127000" marR="0" rtl="0" algn="l">
              <a:lnSpc>
                <a:spcPct val="100000"/>
              </a:lnSpc>
              <a:spcBef>
                <a:spcPts val="600"/>
              </a:spcBef>
              <a:spcAft>
                <a:spcPts val="600"/>
              </a:spcAft>
              <a:buClr>
                <a:schemeClr val="accent2"/>
              </a:buClr>
              <a:buSzPts val="720"/>
              <a:buFont typeface="Arial"/>
              <a:buChar char="●"/>
            </a:pPr>
            <a:r>
              <a:rPr b="0" i="0" lang="en-GB" sz="900" u="none" cap="none" strike="noStrike">
                <a:solidFill>
                  <a:srgbClr val="000000"/>
                </a:solidFill>
                <a:latin typeface="Arial"/>
                <a:ea typeface="Arial"/>
                <a:cs typeface="Arial"/>
                <a:sym typeface="Arial"/>
              </a:rPr>
              <a:t>Using a short-term PhD internship scheme to strengthen collaborations with academia. </a:t>
            </a:r>
            <a:endParaRPr/>
          </a:p>
        </p:txBody>
      </p:sp>
      <p:sp>
        <p:nvSpPr>
          <p:cNvPr id="329" name="Google Shape;329;p36"/>
          <p:cNvSpPr/>
          <p:nvPr/>
        </p:nvSpPr>
        <p:spPr>
          <a:xfrm>
            <a:off x="5852455" y="742490"/>
            <a:ext cx="1640545" cy="109008"/>
          </a:xfrm>
          <a:prstGeom prst="rect">
            <a:avLst/>
          </a:prstGeom>
          <a:noFill/>
          <a:ln cap="flat" cmpd="sng" w="19050">
            <a:solidFill>
              <a:srgbClr val="FFC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7"/>
          <p:cNvSpPr txBox="1"/>
          <p:nvPr>
            <p:ph type="title"/>
          </p:nvPr>
        </p:nvSpPr>
        <p:spPr>
          <a:xfrm>
            <a:off x="193350" y="549625"/>
            <a:ext cx="2751300" cy="1473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Innovation Analytics</a:t>
            </a:r>
            <a:endParaRPr/>
          </a:p>
        </p:txBody>
      </p:sp>
      <p:sp>
        <p:nvSpPr>
          <p:cNvPr id="335" name="Google Shape;335;p37"/>
          <p:cNvSpPr txBox="1"/>
          <p:nvPr>
            <p:ph idx="1" type="subTitle"/>
          </p:nvPr>
        </p:nvSpPr>
        <p:spPr>
          <a:xfrm>
            <a:off x="193350" y="2274300"/>
            <a:ext cx="2751300" cy="149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Aims to:</a:t>
            </a:r>
            <a:endParaRPr sz="1200"/>
          </a:p>
          <a:p>
            <a:pPr indent="0" lvl="0" marL="0" rtl="0" algn="l">
              <a:spcBef>
                <a:spcPts val="0"/>
              </a:spcBef>
              <a:spcAft>
                <a:spcPts val="0"/>
              </a:spcAft>
              <a:buNone/>
            </a:pPr>
            <a:r>
              <a:t/>
            </a:r>
            <a:endParaRPr sz="1200">
              <a:solidFill>
                <a:srgbClr val="000000"/>
              </a:solidFill>
            </a:endParaRPr>
          </a:p>
          <a:p>
            <a:pPr indent="-304800" lvl="0" marL="457200" rtl="0" algn="l">
              <a:lnSpc>
                <a:spcPct val="107916"/>
              </a:lnSpc>
              <a:spcBef>
                <a:spcPts val="0"/>
              </a:spcBef>
              <a:spcAft>
                <a:spcPts val="0"/>
              </a:spcAft>
              <a:buClr>
                <a:srgbClr val="FFFFFF"/>
              </a:buClr>
              <a:buSzPts val="1200"/>
              <a:buAutoNum type="arabicPeriod"/>
            </a:pPr>
            <a:r>
              <a:rPr lang="en-GB" sz="1200"/>
              <a:t>Support the development and sharing of new impactful techniques</a:t>
            </a:r>
            <a:endParaRPr sz="1200"/>
          </a:p>
          <a:p>
            <a:pPr indent="-304800" lvl="0" marL="457200" rtl="0" algn="l">
              <a:lnSpc>
                <a:spcPct val="107916"/>
              </a:lnSpc>
              <a:spcBef>
                <a:spcPts val="0"/>
              </a:spcBef>
              <a:spcAft>
                <a:spcPts val="0"/>
              </a:spcAft>
              <a:buClr>
                <a:srgbClr val="FFFFFF"/>
              </a:buClr>
              <a:buSzPts val="1200"/>
              <a:buAutoNum type="arabicPeriod"/>
            </a:pPr>
            <a:r>
              <a:rPr lang="en-GB" sz="1200"/>
              <a:t>Be a technical lead for collaboration and procurement of data science work</a:t>
            </a:r>
            <a:endParaRPr sz="1200"/>
          </a:p>
          <a:p>
            <a:pPr indent="-304800" lvl="0" marL="457200" rtl="0" algn="l">
              <a:lnSpc>
                <a:spcPct val="107916"/>
              </a:lnSpc>
              <a:spcBef>
                <a:spcPts val="0"/>
              </a:spcBef>
              <a:spcAft>
                <a:spcPts val="0"/>
              </a:spcAft>
              <a:buClr>
                <a:srgbClr val="FFFFFF"/>
              </a:buClr>
              <a:buSzPts val="1200"/>
              <a:buAutoNum type="arabicPeriod"/>
            </a:pPr>
            <a:r>
              <a:rPr lang="en-GB" sz="1200"/>
              <a:t>Lead by demonstration in working in an interoperable and transparent way</a:t>
            </a:r>
            <a:endParaRPr sz="1200">
              <a:solidFill>
                <a:srgbClr val="FFFFFF"/>
              </a:solidFill>
            </a:endParaRPr>
          </a:p>
          <a:p>
            <a:pPr indent="0" lvl="0" marL="0" rtl="0" algn="l">
              <a:spcBef>
                <a:spcPts val="600"/>
              </a:spcBef>
              <a:spcAft>
                <a:spcPts val="0"/>
              </a:spcAft>
              <a:buNone/>
            </a:pPr>
            <a:r>
              <a:t/>
            </a:r>
            <a:endParaRPr sz="1200">
              <a:solidFill>
                <a:srgbClr val="FFFFFF"/>
              </a:solidFill>
            </a:endParaRPr>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
        <p:nvSpPr>
          <p:cNvPr id="336" name="Google Shape;336;p37"/>
          <p:cNvSpPr txBox="1"/>
          <p:nvPr>
            <p:ph idx="2" type="body"/>
          </p:nvPr>
        </p:nvSpPr>
        <p:spPr>
          <a:xfrm>
            <a:off x="3810675" y="549625"/>
            <a:ext cx="5047200" cy="412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300"/>
              <a:t>Objectives:</a:t>
            </a:r>
            <a:endParaRPr sz="1300"/>
          </a:p>
          <a:p>
            <a:pPr indent="-311150" lvl="0" marL="457200" rtl="0" algn="l">
              <a:spcBef>
                <a:spcPts val="1000"/>
              </a:spcBef>
              <a:spcAft>
                <a:spcPts val="0"/>
              </a:spcAft>
              <a:buSzPts val="1300"/>
              <a:buChar char="●"/>
            </a:pPr>
            <a:r>
              <a:rPr lang="en-GB" sz="1300"/>
              <a:t>Develop and share innovative analytical projects of value to the health and care sector, alongside NHSX AI skunkworks and NHSX technology skunkworks</a:t>
            </a:r>
            <a:endParaRPr sz="1300"/>
          </a:p>
          <a:p>
            <a:pPr indent="0" lvl="0" marL="457200" rtl="0" algn="l">
              <a:spcBef>
                <a:spcPts val="0"/>
              </a:spcBef>
              <a:spcAft>
                <a:spcPts val="0"/>
              </a:spcAft>
              <a:buNone/>
            </a:pPr>
            <a:r>
              <a:t/>
            </a:r>
            <a:endParaRPr sz="1300"/>
          </a:p>
          <a:p>
            <a:pPr indent="-311150" lvl="0" marL="457200" rtl="0" algn="l">
              <a:spcBef>
                <a:spcPts val="0"/>
              </a:spcBef>
              <a:spcAft>
                <a:spcPts val="0"/>
              </a:spcAft>
              <a:buSzPts val="1300"/>
              <a:buChar char="●"/>
            </a:pPr>
            <a:r>
              <a:rPr lang="en-GB" sz="1300"/>
              <a:t>Collect, generate and advise on best practice for conducting and procuring innovative analytics within the health and care sector in a valid, transparent and interoperable way</a:t>
            </a:r>
            <a:endParaRPr sz="1300"/>
          </a:p>
          <a:p>
            <a:pPr indent="0" lvl="0" marL="0" rtl="0" algn="l">
              <a:spcBef>
                <a:spcPts val="0"/>
              </a:spcBef>
              <a:spcAft>
                <a:spcPts val="0"/>
              </a:spcAft>
              <a:buNone/>
            </a:pPr>
            <a:r>
              <a:t/>
            </a:r>
            <a:endParaRPr sz="1300"/>
          </a:p>
        </p:txBody>
      </p:sp>
      <p:sp>
        <p:nvSpPr>
          <p:cNvPr id="337" name="Google Shape;337;p37"/>
          <p:cNvSpPr txBox="1"/>
          <p:nvPr/>
        </p:nvSpPr>
        <p:spPr>
          <a:xfrm>
            <a:off x="4105500" y="2464672"/>
            <a:ext cx="4032300" cy="2550300"/>
          </a:xfrm>
          <a:prstGeom prst="rect">
            <a:avLst/>
          </a:prstGeom>
          <a:noFill/>
          <a:ln>
            <a:noFill/>
          </a:ln>
        </p:spPr>
        <p:txBody>
          <a:bodyPr anchorCtr="0" anchor="ctr" bIns="45700" lIns="91425" spcFirstLastPara="1" rIns="91425" wrap="square" tIns="45700">
            <a:noAutofit/>
          </a:bodyPr>
          <a:lstStyle/>
          <a:p>
            <a:pPr indent="-171450" lvl="0" marL="285750" rtl="0" algn="ctr">
              <a:spcBef>
                <a:spcPts val="0"/>
              </a:spcBef>
              <a:spcAft>
                <a:spcPts val="0"/>
              </a:spcAft>
              <a:buNone/>
            </a:pPr>
            <a:r>
              <a:rPr i="1" lang="en-GB" sz="2100">
                <a:solidFill>
                  <a:srgbClr val="768692"/>
                </a:solidFill>
              </a:rPr>
              <a:t>“Creativity is thinking up new things, innovation is doing new things”</a:t>
            </a:r>
            <a:endParaRPr i="1" sz="2100">
              <a:solidFill>
                <a:srgbClr val="76869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NHSX_template_Light_Blue_v1">
  <a:themeElements>
    <a:clrScheme name="Custom 1">
      <a:dk1>
        <a:srgbClr val="768692"/>
      </a:dk1>
      <a:lt1>
        <a:srgbClr val="005EB8"/>
      </a:lt1>
      <a:dk2>
        <a:srgbClr val="AE2573"/>
      </a:dk2>
      <a:lt2>
        <a:srgbClr val="00A499"/>
      </a:lt2>
      <a:accent1>
        <a:srgbClr val="768692"/>
      </a:accent1>
      <a:accent2>
        <a:srgbClr val="005EB8"/>
      </a:accent2>
      <a:accent3>
        <a:srgbClr val="AE2573"/>
      </a:accent3>
      <a:accent4>
        <a:srgbClr val="00A499"/>
      </a:accent4>
      <a:accent5>
        <a:srgbClr val="FFFFFF"/>
      </a:accent5>
      <a:accent6>
        <a:srgbClr val="424D58"/>
      </a:accent6>
      <a:hlink>
        <a:srgbClr val="003087"/>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02_NHSDigital_template_Plain_Blue_v1">
  <a:themeElements>
    <a:clrScheme name="Custom 1">
      <a:dk1>
        <a:srgbClr val="768692"/>
      </a:dk1>
      <a:lt1>
        <a:srgbClr val="003087"/>
      </a:lt1>
      <a:dk2>
        <a:srgbClr val="3E5264"/>
      </a:dk2>
      <a:lt2>
        <a:srgbClr val="00A499"/>
      </a:lt2>
      <a:accent1>
        <a:srgbClr val="768692"/>
      </a:accent1>
      <a:accent2>
        <a:srgbClr val="003087"/>
      </a:accent2>
      <a:accent3>
        <a:srgbClr val="3E5264"/>
      </a:accent3>
      <a:accent4>
        <a:srgbClr val="00A499"/>
      </a:accent4>
      <a:accent5>
        <a:srgbClr val="FFFFFF"/>
      </a:accent5>
      <a:accent6>
        <a:srgbClr val="424D58"/>
      </a:accent6>
      <a:hlink>
        <a:srgbClr val="003087"/>
      </a:hlink>
      <a:folHlink>
        <a:srgbClr val="FF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A48D3552BA4D54EA7D6349B957E6F80" ma:contentTypeVersion="12" ma:contentTypeDescription="Create a new document." ma:contentTypeScope="" ma:versionID="d6b4c87a83b381ad360fee2f63f6c0ad">
  <xsd:schema xmlns:xsd="http://www.w3.org/2001/XMLSchema" xmlns:xs="http://www.w3.org/2001/XMLSchema" xmlns:p="http://schemas.microsoft.com/office/2006/metadata/properties" xmlns:ns2="b632ed8f-4da2-450d-be64-a21447441809" xmlns:ns3="a8393aab-0c98-47e5-9894-d3a389a13a61" targetNamespace="http://schemas.microsoft.com/office/2006/metadata/properties" ma:root="true" ma:fieldsID="06d1cfd5520d9fd6bb40bca2eb3c5e4c" ns2:_="" ns3:_="">
    <xsd:import namespace="b632ed8f-4da2-450d-be64-a21447441809"/>
    <xsd:import namespace="a8393aab-0c98-47e5-9894-d3a389a13a61"/>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632ed8f-4da2-450d-be64-a2144744180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8393aab-0c98-47e5-9894-d3a389a13a61"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225CE02-BD03-4878-95DC-A1121B14876E}"/>
</file>

<file path=customXml/itemProps2.xml><?xml version="1.0" encoding="utf-8"?>
<ds:datastoreItem xmlns:ds="http://schemas.openxmlformats.org/officeDocument/2006/customXml" ds:itemID="{EF200BCC-22B5-4833-A187-CE335816FA22}"/>
</file>

<file path=customXml/itemProps3.xml><?xml version="1.0" encoding="utf-8"?>
<ds:datastoreItem xmlns:ds="http://schemas.openxmlformats.org/officeDocument/2006/customXml" ds:itemID="{CBDD1FF2-4AC2-4A0E-A5A9-AC8865BD6A8F}"/>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0x0101001A48D3552BA4D54EA7D6349B957E6F80</vt:lpwstr>
  </property>
</Properties>
</file>